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254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254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254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7" name="Shape 5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"/>
          <p:cNvSpPr/>
          <p:nvPr/>
        </p:nvSpPr>
        <p:spPr>
          <a:xfrm>
            <a:off x="-44037" y="-88120"/>
            <a:ext cx="6538318" cy="9929840"/>
          </a:xfrm>
          <a:prstGeom prst="rect">
            <a:avLst/>
          </a:prstGeom>
          <a:solidFill>
            <a:srgbClr val="FFC90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" name="CEN ####:…"/>
          <p:cNvSpPr txBox="1"/>
          <p:nvPr>
            <p:ph type="body" sz="quarter" idx="21" hasCustomPrompt="1"/>
          </p:nvPr>
        </p:nvSpPr>
        <p:spPr>
          <a:xfrm>
            <a:off x="386350" y="386004"/>
            <a:ext cx="5677544" cy="2390776"/>
          </a:xfrm>
          <a:prstGeom prst="rect">
            <a:avLst/>
          </a:prstGeom>
        </p:spPr>
        <p:txBody>
          <a:bodyPr lIns="71437" tIns="71437" rIns="71437" bIns="71437" anchor="ctr">
            <a:noAutofit/>
          </a:bodyPr>
          <a:lstStyle/>
          <a:p>
            <a:pPr marL="0" indent="0" algn="ctr" defTabSz="821531">
              <a:lnSpc>
                <a:spcPct val="100000"/>
              </a:lnSpc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CEN ####: Course Name</a:t>
            </a:r>
          </a:p>
          <a:p>
            <a:pPr marL="0" indent="0" algn="ctr" defTabSz="821531">
              <a:lnSpc>
                <a:spcPct val="100000"/>
              </a:lnSpc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/>
            </a:r>
          </a:p>
          <a:p>
            <a:pPr marL="0" indent="0" algn="ctr" defTabSz="821531">
              <a:lnSpc>
                <a:spcPct val="100000"/>
              </a:lnSpc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/>
            </a:r>
          </a:p>
        </p:txBody>
      </p:sp>
      <p:sp>
        <p:nvSpPr>
          <p:cNvPr id="19" name="Line"/>
          <p:cNvSpPr/>
          <p:nvPr/>
        </p:nvSpPr>
        <p:spPr>
          <a:xfrm>
            <a:off x="686867" y="7532133"/>
            <a:ext cx="507651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5000">
                <a:solidFill>
                  <a:srgbClr val="535353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</a:p>
        </p:txBody>
      </p:sp>
      <p:sp>
        <p:nvSpPr>
          <p:cNvPr id="20" name="University of…"/>
          <p:cNvSpPr txBox="1"/>
          <p:nvPr/>
        </p:nvSpPr>
        <p:spPr>
          <a:xfrm>
            <a:off x="2102435" y="5487930"/>
            <a:ext cx="3272746" cy="1336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 defTabSz="821531">
              <a:defRPr sz="41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University of</a:t>
            </a:r>
          </a:p>
          <a:p>
            <a:pPr defTabSz="821531">
              <a:defRPr sz="41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Central Florida</a:t>
            </a:r>
          </a:p>
        </p:txBody>
      </p:sp>
      <p:sp>
        <p:nvSpPr>
          <p:cNvPr id="21" name="Line"/>
          <p:cNvSpPr/>
          <p:nvPr/>
        </p:nvSpPr>
        <p:spPr>
          <a:xfrm>
            <a:off x="711175" y="4904133"/>
            <a:ext cx="507651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5000">
                <a:solidFill>
                  <a:srgbClr val="535353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</a:p>
        </p:txBody>
      </p:sp>
      <p:sp>
        <p:nvSpPr>
          <p:cNvPr id="22" name="Spring 2024"/>
          <p:cNvSpPr txBox="1"/>
          <p:nvPr>
            <p:ph type="body" sz="quarter" idx="22" hasCustomPrompt="1"/>
          </p:nvPr>
        </p:nvSpPr>
        <p:spPr>
          <a:xfrm>
            <a:off x="868627" y="3354226"/>
            <a:ext cx="4712990" cy="966112"/>
          </a:xfrm>
          <a:prstGeom prst="rect">
            <a:avLst/>
          </a:prstGeom>
        </p:spPr>
        <p:txBody>
          <a:bodyPr lIns="100458" tIns="100458" rIns="100458" bIns="100458"/>
          <a:lstStyle>
            <a:lvl1pPr marL="0" indent="0" algn="ctr" defTabSz="1155278">
              <a:lnSpc>
                <a:spcPct val="100000"/>
              </a:lnSpc>
              <a:spcBef>
                <a:spcPts val="0"/>
              </a:spcBef>
              <a:buSzTx/>
              <a:buNone/>
              <a:defRPr sz="44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1pPr>
          </a:lstStyle>
          <a:p>
            <a:pPr/>
            <a:r>
              <a:t>Spring 2024</a:t>
            </a:r>
          </a:p>
        </p:txBody>
      </p:sp>
      <p:sp>
        <p:nvSpPr>
          <p:cNvPr id="23" name="Week # - Class #:…"/>
          <p:cNvSpPr txBox="1"/>
          <p:nvPr>
            <p:ph type="body" sz="quarter" idx="23" hasCustomPrompt="1"/>
          </p:nvPr>
        </p:nvSpPr>
        <p:spPr>
          <a:xfrm>
            <a:off x="6946582" y="1525929"/>
            <a:ext cx="5677544" cy="3251532"/>
          </a:xfrm>
          <a:prstGeom prst="rect">
            <a:avLst/>
          </a:prstGeom>
        </p:spPr>
        <p:txBody>
          <a:bodyPr lIns="100458" tIns="100458" rIns="100458" bIns="100458"/>
          <a:lstStyle/>
          <a:p>
            <a:pPr marL="0" indent="0" algn="ctr" defTabSz="1155278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Week # - Class #:  Class Title</a:t>
            </a:r>
          </a:p>
          <a:p>
            <a:pPr marL="0" indent="0" algn="ctr" defTabSz="1155278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/>
            </a:r>
          </a:p>
        </p:txBody>
      </p:sp>
      <p:pic>
        <p:nvPicPr>
          <p:cNvPr id="24" name="cropped-favicon-192x192.png" descr="cropped-favicon-192x19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13298" y="5542664"/>
            <a:ext cx="1227207" cy="1227207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Line"/>
          <p:cNvSpPr/>
          <p:nvPr/>
        </p:nvSpPr>
        <p:spPr>
          <a:xfrm flipH="1">
            <a:off x="6492407" y="-52703"/>
            <a:ext cx="1" cy="10329436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5000">
                <a:solidFill>
                  <a:srgbClr val="535353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</a:p>
        </p:txBody>
      </p:sp>
      <p:sp>
        <p:nvSpPr>
          <p:cNvPr id="26" name="Dr.  Kevin Moran"/>
          <p:cNvSpPr txBox="1"/>
          <p:nvPr>
            <p:ph type="body" sz="quarter" idx="24"/>
          </p:nvPr>
        </p:nvSpPr>
        <p:spPr>
          <a:xfrm>
            <a:off x="1039051" y="7641128"/>
            <a:ext cx="4372141" cy="1586377"/>
          </a:xfrm>
          <a:prstGeom prst="rect">
            <a:avLst/>
          </a:prstGeom>
        </p:spPr>
        <p:txBody>
          <a:bodyPr lIns="100458" tIns="100458" rIns="100458" bIns="100458"/>
          <a:lstStyle/>
          <a:p>
            <a:pPr marL="0" indent="0" algn="ctr" defTabSz="1155278">
              <a:lnSpc>
                <a:spcPct val="100000"/>
              </a:lnSpc>
              <a:spcBef>
                <a:spcPts val="0"/>
              </a:spcBef>
              <a:buSzTx/>
              <a:buNone/>
              <a:defRPr sz="41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</a:p>
          <a:p>
            <a:pPr marL="0" indent="0" algn="ctr" defTabSz="1155278">
              <a:lnSpc>
                <a:spcPct val="100000"/>
              </a:lnSpc>
              <a:spcBef>
                <a:spcPts val="0"/>
              </a:spcBef>
              <a:buSzTx/>
              <a:buNone/>
              <a:defRPr sz="35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Dr.  Kevin Moran</a:t>
            </a:r>
          </a:p>
        </p:txBody>
      </p:sp>
      <p:sp>
        <p:nvSpPr>
          <p:cNvPr id="27" name="Image"/>
          <p:cNvSpPr/>
          <p:nvPr>
            <p:ph type="pic" sz="quarter" idx="25"/>
          </p:nvPr>
        </p:nvSpPr>
        <p:spPr>
          <a:xfrm>
            <a:off x="8035278" y="4406191"/>
            <a:ext cx="3500153" cy="35001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8" name="Slide Number"/>
          <p:cNvSpPr txBox="1"/>
          <p:nvPr>
            <p:ph type="sldNum" sz="quarter" idx="2"/>
          </p:nvPr>
        </p:nvSpPr>
        <p:spPr>
          <a:xfrm>
            <a:off x="6092195" y="9327618"/>
            <a:ext cx="297892" cy="287478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"/>
          <p:cNvSpPr/>
          <p:nvPr/>
        </p:nvSpPr>
        <p:spPr>
          <a:xfrm>
            <a:off x="-30740" y="9147137"/>
            <a:ext cx="494838" cy="644592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7" name="Rectangle"/>
          <p:cNvSpPr/>
          <p:nvPr/>
        </p:nvSpPr>
        <p:spPr>
          <a:xfrm>
            <a:off x="-47857" y="4157909"/>
            <a:ext cx="13100514" cy="1437782"/>
          </a:xfrm>
          <a:prstGeom prst="rect">
            <a:avLst/>
          </a:prstGeom>
          <a:solidFill>
            <a:srgbClr val="FFC90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8" name="Section Header"/>
          <p:cNvSpPr txBox="1"/>
          <p:nvPr>
            <p:ph type="body" sz="quarter" idx="21"/>
          </p:nvPr>
        </p:nvSpPr>
        <p:spPr>
          <a:xfrm>
            <a:off x="343341" y="4411662"/>
            <a:ext cx="11398233" cy="930276"/>
          </a:xfrm>
          <a:prstGeom prst="rect">
            <a:avLst/>
          </a:prstGeom>
        </p:spPr>
        <p:txBody>
          <a:bodyPr lIns="71437" tIns="71437" rIns="71437" bIns="71437" anchor="ctr">
            <a:spAutoFit/>
          </a:bodyPr>
          <a:lstStyle>
            <a:lvl1pPr marL="0" indent="0" defTabSz="821531">
              <a:lnSpc>
                <a:spcPct val="100000"/>
              </a:lnSpc>
              <a:spcBef>
                <a:spcPts val="0"/>
              </a:spcBef>
              <a:buSzTx/>
              <a:buNone/>
              <a:defRPr sz="5500">
                <a:solidFill>
                  <a:srgbClr val="323232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1pPr>
          </a:lstStyle>
          <a:p>
            <a:pPr/>
            <a:r>
              <a:t>Section Header</a:t>
            </a:r>
          </a:p>
        </p:txBody>
      </p:sp>
      <p:sp>
        <p:nvSpPr>
          <p:cNvPr id="39" name="Line"/>
          <p:cNvSpPr/>
          <p:nvPr/>
        </p:nvSpPr>
        <p:spPr>
          <a:xfrm>
            <a:off x="-16958" y="5593177"/>
            <a:ext cx="13038715" cy="1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5000">
                <a:solidFill>
                  <a:srgbClr val="535353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</a:p>
        </p:txBody>
      </p:sp>
      <p:sp>
        <p:nvSpPr>
          <p:cNvPr id="40" name="Line"/>
          <p:cNvSpPr/>
          <p:nvPr/>
        </p:nvSpPr>
        <p:spPr>
          <a:xfrm>
            <a:off x="-16958" y="4160422"/>
            <a:ext cx="13038715" cy="1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5000">
                <a:solidFill>
                  <a:srgbClr val="535353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</a:p>
        </p:txBody>
      </p:sp>
      <p:pic>
        <p:nvPicPr>
          <p:cNvPr id="41" name="cropped-favicon-192x192.png" descr="cropped-favicon-192x19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46503" y="4462200"/>
            <a:ext cx="829200" cy="829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0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1F1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-30740" y="9147137"/>
            <a:ext cx="494838" cy="644592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698500" y="18288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2pPr>
              <a:defRPr sz="2800"/>
            </a:lvl2pPr>
            <a:lvl3pPr>
              <a:defRPr sz="2600"/>
            </a:lvl3pPr>
            <a:lvl4pPr marL="1523999" indent="-380999">
              <a:defRPr sz="2400"/>
            </a:lvl4pPr>
            <a:lvl5pPr>
              <a:defRPr sz="2200"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25366" y="9275961"/>
            <a:ext cx="382626" cy="38694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900"/>
            </a:lvl1pPr>
          </a:lstStyle>
          <a:p>
            <a:pPr/>
            <a:fld id="{86CB4B4D-7CA3-9044-876B-883B54F8677D}" type="slidenum"/>
          </a:p>
        </p:txBody>
      </p:sp>
      <p:sp>
        <p:nvSpPr>
          <p:cNvPr id="5" name="Rectangle"/>
          <p:cNvSpPr/>
          <p:nvPr/>
        </p:nvSpPr>
        <p:spPr>
          <a:xfrm>
            <a:off x="-47857" y="449"/>
            <a:ext cx="13100514" cy="1481873"/>
          </a:xfrm>
          <a:prstGeom prst="rect">
            <a:avLst/>
          </a:prstGeom>
          <a:solidFill>
            <a:srgbClr val="FFC90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" name="Line"/>
          <p:cNvSpPr/>
          <p:nvPr/>
        </p:nvSpPr>
        <p:spPr>
          <a:xfrm>
            <a:off x="-16958" y="1471673"/>
            <a:ext cx="13038715" cy="1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5000">
                <a:solidFill>
                  <a:srgbClr val="535353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</a:p>
        </p:txBody>
      </p:sp>
      <p:grpSp>
        <p:nvGrpSpPr>
          <p:cNvPr id="9" name="Group"/>
          <p:cNvGrpSpPr/>
          <p:nvPr/>
        </p:nvGrpSpPr>
        <p:grpSpPr>
          <a:xfrm>
            <a:off x="12179106" y="397555"/>
            <a:ext cx="687662" cy="687661"/>
            <a:chOff x="0" y="0"/>
            <a:chExt cx="687660" cy="687660"/>
          </a:xfrm>
        </p:grpSpPr>
        <p:sp>
          <p:nvSpPr>
            <p:cNvPr id="7" name="Rounded Rectangle"/>
            <p:cNvSpPr/>
            <p:nvPr/>
          </p:nvSpPr>
          <p:spPr>
            <a:xfrm>
              <a:off x="0" y="0"/>
              <a:ext cx="687661" cy="687661"/>
            </a:xfrm>
            <a:prstGeom prst="roundRect">
              <a:avLst>
                <a:gd name="adj" fmla="val 15000"/>
              </a:avLst>
            </a:prstGeom>
            <a:solidFill>
              <a:srgbClr val="FFFFFF"/>
            </a:solidFill>
            <a:ln w="12700" cap="flat">
              <a:solidFill>
                <a:srgbClr val="242627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2200">
                  <a:solidFill>
                    <a:srgbClr val="000000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pic>
          <p:nvPicPr>
            <p:cNvPr id="8" name="cropped-favicon-192x192.png" descr="cropped-favicon-192x192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687661" cy="6876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0" name="Slide Title"/>
          <p:cNvSpPr txBox="1"/>
          <p:nvPr>
            <p:ph type="title" hasCustomPrompt="1"/>
          </p:nvPr>
        </p:nvSpPr>
        <p:spPr>
          <a:xfrm>
            <a:off x="289470" y="233385"/>
            <a:ext cx="10273966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173393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14" strike="noStrike" sz="5700" u="none">
          <a:solidFill>
            <a:srgbClr val="333333"/>
          </a:solidFill>
          <a:uFillTx/>
          <a:latin typeface="Gill Sans Light"/>
          <a:ea typeface="Gill Sans Light"/>
          <a:cs typeface="Gill Sans Light"/>
          <a:sym typeface="Gill Sans Light"/>
        </a:defRPr>
      </a:lvl1pPr>
      <a:lvl2pPr marL="0" marR="0" indent="457200" algn="l" defTabSz="173393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14" strike="noStrike" sz="5700" u="none">
          <a:solidFill>
            <a:srgbClr val="333333"/>
          </a:solidFill>
          <a:uFillTx/>
          <a:latin typeface="Gill Sans Light"/>
          <a:ea typeface="Gill Sans Light"/>
          <a:cs typeface="Gill Sans Light"/>
          <a:sym typeface="Gill Sans Light"/>
        </a:defRPr>
      </a:lvl2pPr>
      <a:lvl3pPr marL="0" marR="0" indent="914400" algn="l" defTabSz="173393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14" strike="noStrike" sz="5700" u="none">
          <a:solidFill>
            <a:srgbClr val="333333"/>
          </a:solidFill>
          <a:uFillTx/>
          <a:latin typeface="Gill Sans Light"/>
          <a:ea typeface="Gill Sans Light"/>
          <a:cs typeface="Gill Sans Light"/>
          <a:sym typeface="Gill Sans Light"/>
        </a:defRPr>
      </a:lvl3pPr>
      <a:lvl4pPr marL="0" marR="0" indent="1371600" algn="l" defTabSz="173393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14" strike="noStrike" sz="5700" u="none">
          <a:solidFill>
            <a:srgbClr val="333333"/>
          </a:solidFill>
          <a:uFillTx/>
          <a:latin typeface="Gill Sans Light"/>
          <a:ea typeface="Gill Sans Light"/>
          <a:cs typeface="Gill Sans Light"/>
          <a:sym typeface="Gill Sans Light"/>
        </a:defRPr>
      </a:lvl4pPr>
      <a:lvl5pPr marL="0" marR="0" indent="1828800" algn="l" defTabSz="173393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14" strike="noStrike" sz="5700" u="none">
          <a:solidFill>
            <a:srgbClr val="333333"/>
          </a:solidFill>
          <a:uFillTx/>
          <a:latin typeface="Gill Sans Light"/>
          <a:ea typeface="Gill Sans Light"/>
          <a:cs typeface="Gill Sans Light"/>
          <a:sym typeface="Gill Sans Light"/>
        </a:defRPr>
      </a:lvl5pPr>
      <a:lvl6pPr marL="0" marR="0" indent="2286000" algn="l" defTabSz="173393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14" strike="noStrike" sz="5700" u="none">
          <a:solidFill>
            <a:srgbClr val="333333"/>
          </a:solidFill>
          <a:uFillTx/>
          <a:latin typeface="Gill Sans Light"/>
          <a:ea typeface="Gill Sans Light"/>
          <a:cs typeface="Gill Sans Light"/>
          <a:sym typeface="Gill Sans Light"/>
        </a:defRPr>
      </a:lvl6pPr>
      <a:lvl7pPr marL="0" marR="0" indent="2743200" algn="l" defTabSz="173393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14" strike="noStrike" sz="5700" u="none">
          <a:solidFill>
            <a:srgbClr val="333333"/>
          </a:solidFill>
          <a:uFillTx/>
          <a:latin typeface="Gill Sans Light"/>
          <a:ea typeface="Gill Sans Light"/>
          <a:cs typeface="Gill Sans Light"/>
          <a:sym typeface="Gill Sans Light"/>
        </a:defRPr>
      </a:lvl7pPr>
      <a:lvl8pPr marL="0" marR="0" indent="3200400" algn="l" defTabSz="173393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14" strike="noStrike" sz="5700" u="none">
          <a:solidFill>
            <a:srgbClr val="333333"/>
          </a:solidFill>
          <a:uFillTx/>
          <a:latin typeface="Gill Sans Light"/>
          <a:ea typeface="Gill Sans Light"/>
          <a:cs typeface="Gill Sans Light"/>
          <a:sym typeface="Gill Sans Light"/>
        </a:defRPr>
      </a:lvl8pPr>
      <a:lvl9pPr marL="0" marR="0" indent="3657600" algn="l" defTabSz="173393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14" strike="noStrike" sz="5700" u="none">
          <a:solidFill>
            <a:srgbClr val="333333"/>
          </a:solidFill>
          <a:uFillTx/>
          <a:latin typeface="Gill Sans Light"/>
          <a:ea typeface="Gill Sans Light"/>
          <a:cs typeface="Gill Sans Light"/>
          <a:sym typeface="Gill Sans Light"/>
        </a:defRPr>
      </a:lvl9pPr>
    </p:titleStyle>
    <p:bodyStyle>
      <a:lvl1pPr marL="381000" marR="0" indent="-381000" algn="l" defTabSz="173393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333333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762000" marR="0" indent="-381000" algn="l" defTabSz="173393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333333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143000" marR="0" indent="-381000" algn="l" defTabSz="173393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333333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524000" marR="0" indent="-381000" algn="l" defTabSz="173393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333333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1905000" marR="0" indent="-381000" algn="l" defTabSz="173393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333333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286000" marR="0" indent="-381000" algn="l" defTabSz="173393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333333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2667000" marR="0" indent="-381000" algn="l" defTabSz="173393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333333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048000" marR="0" indent="-381000" algn="l" defTabSz="173393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333333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3429000" marR="0" indent="-381000" algn="l" defTabSz="173393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333333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9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9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9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9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9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9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9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9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9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Venue and…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 defTabSz="821531">
              <a:lnSpc>
                <a:spcPct val="100000"/>
              </a:lnSpc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Venue and</a:t>
            </a:r>
          </a:p>
          <a:p>
            <a:pPr marL="0" indent="0" algn="ctr" defTabSz="821531">
              <a:lnSpc>
                <a:spcPct val="100000"/>
              </a:lnSpc>
              <a:spcBef>
                <a:spcPts val="0"/>
              </a:spcBef>
              <a:buSzTx/>
              <a:buNone/>
              <a:defRPr sz="52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Location</a:t>
            </a:r>
          </a:p>
        </p:txBody>
      </p:sp>
      <p:sp>
        <p:nvSpPr>
          <p:cNvPr id="60" name="Spring 2024"/>
          <p:cNvSpPr txBox="1"/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Spring 2024</a:t>
            </a:r>
          </a:p>
        </p:txBody>
      </p:sp>
      <p:sp>
        <p:nvSpPr>
          <p:cNvPr id="61" name="Presentation Title:…"/>
          <p:cNvSpPr txBox="1"/>
          <p:nvPr>
            <p:ph type="body" idx="23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 defTabSz="1109067">
              <a:lnSpc>
                <a:spcPct val="100000"/>
              </a:lnSpc>
              <a:spcBef>
                <a:spcPts val="0"/>
              </a:spcBef>
              <a:buSzTx/>
              <a:buNone/>
              <a:defRPr sz="528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rPr i="1">
                <a:latin typeface="Gill Sans"/>
                <a:ea typeface="Gill Sans"/>
                <a:cs typeface="Gill Sans"/>
                <a:sym typeface="Gill Sans"/>
              </a:rPr>
              <a:t>Presentation Title:</a:t>
            </a:r>
            <a:r>
              <a:t> </a:t>
            </a:r>
          </a:p>
          <a:p>
            <a:pPr marL="0" indent="0" algn="ctr" defTabSz="1109067">
              <a:lnSpc>
                <a:spcPct val="100000"/>
              </a:lnSpc>
              <a:spcBef>
                <a:spcPts val="0"/>
              </a:spcBef>
              <a:buSzTx/>
              <a:buNone/>
              <a:defRPr sz="528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Presentation Subtitle</a:t>
            </a:r>
          </a:p>
        </p:txBody>
      </p:sp>
      <p:sp>
        <p:nvSpPr>
          <p:cNvPr id="62" name="Dr.  Kevin Moran"/>
          <p:cNvSpPr txBox="1"/>
          <p:nvPr>
            <p:ph type="body" idx="24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 defTabSz="1155278">
              <a:lnSpc>
                <a:spcPct val="100000"/>
              </a:lnSpc>
              <a:spcBef>
                <a:spcPts val="0"/>
              </a:spcBef>
              <a:buSzTx/>
              <a:buNone/>
              <a:defRPr sz="41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</a:p>
          <a:p>
            <a:pPr marL="0" indent="0" algn="ctr" defTabSz="1155278">
              <a:lnSpc>
                <a:spcPct val="100000"/>
              </a:lnSpc>
              <a:spcBef>
                <a:spcPts val="0"/>
              </a:spcBef>
              <a:buSzTx/>
              <a:buNone/>
              <a:defRPr sz="35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Dr.  Kevin Moran</a:t>
            </a:r>
          </a:p>
        </p:txBody>
      </p:sp>
      <p:pic>
        <p:nvPicPr>
          <p:cNvPr id="63" name="Image" descr="Image"/>
          <p:cNvPicPr>
            <a:picLocks noChangeAspect="1"/>
          </p:cNvPicPr>
          <p:nvPr>
            <p:ph type="pic" idx="25"/>
          </p:nvPr>
        </p:nvPicPr>
        <p:blipFill>
          <a:blip r:embed="rId2">
            <a:extLst/>
          </a:blip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bullet text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6" name="Slide Number"/>
          <p:cNvSpPr txBox="1"/>
          <p:nvPr>
            <p:ph type="sldNum" sz="quarter" idx="2"/>
          </p:nvPr>
        </p:nvSpPr>
        <p:spPr>
          <a:xfrm>
            <a:off x="92447" y="9275961"/>
            <a:ext cx="248464" cy="38694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7" name="Slide Tit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lide Number"/>
          <p:cNvSpPr txBox="1"/>
          <p:nvPr>
            <p:ph type="sldNum" sz="quarter" idx="2"/>
          </p:nvPr>
        </p:nvSpPr>
        <p:spPr>
          <a:xfrm>
            <a:off x="92447" y="9275961"/>
            <a:ext cx="248464" cy="38694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0" name="Section Header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Section Header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