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17339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6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457200" algn="ctr" defTabSz="17339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6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914400" algn="ctr" defTabSz="17339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6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1371600" algn="ctr" defTabSz="17339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6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1828800" algn="ctr" defTabSz="17339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6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2286000" algn="ctr" defTabSz="17339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6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2743200" algn="ctr" defTabSz="17339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6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3200400" algn="ctr" defTabSz="17339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6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3657600" algn="ctr" defTabSz="17339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6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4000"/>
            </a:srgbClr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25400" cap="flat">
              <a:solidFill>
                <a:schemeClr val="accent1">
                  <a:lumOff val="13543"/>
                </a:schemeClr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solidFill>
            <a:srgbClr val="014D80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009D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25400" cap="flat">
              <a:solidFill>
                <a:srgbClr val="61D836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027002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E3E5E8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chemeClr val="accent4">
              <a:hueOff val="-613784"/>
              <a:lumOff val="1275"/>
            </a:schemeClr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25400" cap="flat">
              <a:solidFill>
                <a:schemeClr val="accent4">
                  <a:hueOff val="-613784"/>
                  <a:lumOff val="1275"/>
                </a:schemeClr>
              </a:solidFill>
              <a:prstDash val="solid"/>
              <a:miter lim="400000"/>
            </a:ln>
          </a:top>
          <a:bottom>
            <a:ln w="12700" cap="flat">
              <a:solidFill>
                <a:srgbClr val="E3E5E8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E3E5E8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FF53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0C0C0"/>
              </a:solidFill>
              <a:prstDash val="solid"/>
              <a:miter lim="400000"/>
            </a:ln>
          </a:left>
          <a:right>
            <a:ln w="12700" cap="flat">
              <a:solidFill>
                <a:srgbClr val="C0C0C0"/>
              </a:solidFill>
              <a:prstDash val="solid"/>
              <a:miter lim="400000"/>
            </a:ln>
          </a:right>
          <a:top>
            <a:ln w="12700" cap="flat">
              <a:solidFill>
                <a:srgbClr val="C0C0C0"/>
              </a:solidFill>
              <a:prstDash val="solid"/>
              <a:miter lim="400000"/>
            </a:ln>
          </a:top>
          <a:bottom>
            <a:ln w="12700" cap="flat">
              <a:solidFill>
                <a:srgbClr val="C0C0C0"/>
              </a:solidFill>
              <a:prstDash val="solid"/>
              <a:miter lim="400000"/>
            </a:ln>
          </a:bottom>
          <a:insideH>
            <a:ln w="12700" cap="flat">
              <a:solidFill>
                <a:srgbClr val="C0C0C0"/>
              </a:solidFill>
              <a:prstDash val="solid"/>
              <a:miter lim="400000"/>
            </a:ln>
          </a:insideH>
          <a:insideV>
            <a:ln w="12700" cap="flat">
              <a:solidFill>
                <a:srgbClr val="C0C0C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C0C0C0"/>
              </a:solidFill>
              <a:prstDash val="solid"/>
              <a:miter lim="400000"/>
            </a:ln>
          </a:right>
          <a:top>
            <a:ln w="12700" cap="flat">
              <a:solidFill>
                <a:srgbClr val="C0C0C0"/>
              </a:solidFill>
              <a:prstDash val="solid"/>
              <a:miter lim="400000"/>
            </a:ln>
          </a:top>
          <a:bottom>
            <a:ln w="12700" cap="flat">
              <a:solidFill>
                <a:srgbClr val="C0C0C0"/>
              </a:solidFill>
              <a:prstDash val="solid"/>
              <a:miter lim="400000"/>
            </a:ln>
          </a:bottom>
          <a:insideH>
            <a:ln w="12700" cap="flat">
              <a:solidFill>
                <a:srgbClr val="C0C0C0"/>
              </a:solidFill>
              <a:prstDash val="solid"/>
              <a:miter lim="400000"/>
            </a:ln>
          </a:insideH>
          <a:insideV>
            <a:ln w="12700" cap="flat">
              <a:solidFill>
                <a:srgbClr val="C0C0C0"/>
              </a:solidFill>
              <a:prstDash val="solid"/>
              <a:miter lim="400000"/>
            </a:ln>
          </a:insideV>
        </a:tcBdr>
        <a:fill>
          <a:solidFill>
            <a:srgbClr val="98195F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25400" cap="flat">
              <a:solidFill>
                <a:schemeClr val="accent6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0C0C0"/>
              </a:solidFill>
              <a:prstDash val="solid"/>
              <a:miter lim="400000"/>
            </a:ln>
          </a:left>
          <a:right>
            <a:ln w="12700" cap="flat">
              <a:solidFill>
                <a:srgbClr val="C0C0C0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C0C0C0"/>
              </a:solidFill>
              <a:prstDash val="solid"/>
              <a:miter lim="400000"/>
            </a:ln>
          </a:bottom>
          <a:insideH>
            <a:ln w="12700" cap="flat">
              <a:solidFill>
                <a:srgbClr val="C0C0C0"/>
              </a:solidFill>
              <a:prstDash val="solid"/>
              <a:miter lim="400000"/>
            </a:ln>
          </a:insideH>
          <a:insideV>
            <a:ln w="12700" cap="flat">
              <a:solidFill>
                <a:srgbClr val="C0C0C0"/>
              </a:solidFill>
              <a:prstDash val="solid"/>
              <a:miter lim="400000"/>
            </a:ln>
          </a:insideV>
        </a:tcBdr>
        <a:fill>
          <a:solidFill>
            <a:srgbClr val="650E48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4000"/>
            </a:srgbClr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262727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42424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57" name="Shape 5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0" showMasterPhAnim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"/>
          <p:cNvSpPr/>
          <p:nvPr/>
        </p:nvSpPr>
        <p:spPr>
          <a:xfrm>
            <a:off x="-44037" y="-88120"/>
            <a:ext cx="6538318" cy="9929840"/>
          </a:xfrm>
          <a:prstGeom prst="rect">
            <a:avLst/>
          </a:prstGeom>
          <a:solidFill>
            <a:srgbClr val="FFC904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2200">
                <a:solidFill>
                  <a:srgbClr val="000000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18" name="CEN ####:…"/>
          <p:cNvSpPr txBox="1"/>
          <p:nvPr>
            <p:ph type="body" sz="quarter" idx="21" hasCustomPrompt="1"/>
          </p:nvPr>
        </p:nvSpPr>
        <p:spPr>
          <a:xfrm>
            <a:off x="386350" y="386004"/>
            <a:ext cx="5677544" cy="2390776"/>
          </a:xfrm>
          <a:prstGeom prst="rect">
            <a:avLst/>
          </a:prstGeom>
        </p:spPr>
        <p:txBody>
          <a:bodyPr lIns="71437" tIns="71437" rIns="71437" bIns="71437" anchor="ctr">
            <a:noAutofit/>
          </a:bodyPr>
          <a:lstStyle/>
          <a:p>
            <a:pPr marL="0" indent="0" algn="ctr" defTabSz="821531">
              <a:lnSpc>
                <a:spcPct val="100000"/>
              </a:lnSpc>
              <a:spcBef>
                <a:spcPts val="0"/>
              </a:spcBef>
              <a:buSzTx/>
              <a:buNone/>
              <a:defRPr sz="5200">
                <a:solidFill>
                  <a:srgbClr val="000000"/>
                </a:solidFill>
                <a:latin typeface="Gill Sans Light"/>
                <a:ea typeface="Gill Sans Light"/>
                <a:cs typeface="Gill Sans Light"/>
                <a:sym typeface="Gill Sans Light"/>
              </a:defRPr>
            </a:pPr>
            <a:r>
              <a:t>CEN ####: Course Name</a:t>
            </a:r>
          </a:p>
          <a:p>
            <a:pPr marL="0" indent="0" algn="ctr" defTabSz="821531">
              <a:lnSpc>
                <a:spcPct val="100000"/>
              </a:lnSpc>
              <a:spcBef>
                <a:spcPts val="0"/>
              </a:spcBef>
              <a:buSzTx/>
              <a:buNone/>
              <a:defRPr sz="5200">
                <a:solidFill>
                  <a:srgbClr val="000000"/>
                </a:solidFill>
                <a:latin typeface="Gill Sans Light"/>
                <a:ea typeface="Gill Sans Light"/>
                <a:cs typeface="Gill Sans Light"/>
                <a:sym typeface="Gill Sans Light"/>
              </a:defRPr>
            </a:pPr>
            <a:r>
              <a:t/>
            </a:r>
          </a:p>
          <a:p>
            <a:pPr marL="0" indent="0" algn="ctr" defTabSz="821531">
              <a:lnSpc>
                <a:spcPct val="100000"/>
              </a:lnSpc>
              <a:spcBef>
                <a:spcPts val="0"/>
              </a:spcBef>
              <a:buSzTx/>
              <a:buNone/>
              <a:defRPr sz="5200">
                <a:solidFill>
                  <a:srgbClr val="000000"/>
                </a:solidFill>
                <a:latin typeface="Gill Sans Light"/>
                <a:ea typeface="Gill Sans Light"/>
                <a:cs typeface="Gill Sans Light"/>
                <a:sym typeface="Gill Sans Light"/>
              </a:defRPr>
            </a:pPr>
            <a:r>
              <a:t/>
            </a:r>
          </a:p>
        </p:txBody>
      </p:sp>
      <p:sp>
        <p:nvSpPr>
          <p:cNvPr id="19" name="Line"/>
          <p:cNvSpPr/>
          <p:nvPr/>
        </p:nvSpPr>
        <p:spPr>
          <a:xfrm>
            <a:off x="686867" y="7532133"/>
            <a:ext cx="5076510" cy="1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71437" tIns="71437" rIns="71437" bIns="71437" anchor="ctr"/>
          <a:lstStyle/>
          <a:p>
            <a:pPr defTabSz="821531">
              <a:defRPr sz="5000">
                <a:solidFill>
                  <a:srgbClr val="535353"/>
                </a:solidFill>
                <a:latin typeface="Gill Sans Light"/>
                <a:ea typeface="Gill Sans Light"/>
                <a:cs typeface="Gill Sans Light"/>
                <a:sym typeface="Gill Sans Light"/>
              </a:defRPr>
            </a:pPr>
          </a:p>
        </p:txBody>
      </p:sp>
      <p:sp>
        <p:nvSpPr>
          <p:cNvPr id="20" name="University of…"/>
          <p:cNvSpPr txBox="1"/>
          <p:nvPr/>
        </p:nvSpPr>
        <p:spPr>
          <a:xfrm>
            <a:off x="2102435" y="5487930"/>
            <a:ext cx="3272746" cy="1336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/>
          <a:p>
            <a:pPr defTabSz="821531">
              <a:defRPr sz="4100">
                <a:solidFill>
                  <a:srgbClr val="000000"/>
                </a:solidFill>
                <a:latin typeface="Gill Sans Light"/>
                <a:ea typeface="Gill Sans Light"/>
                <a:cs typeface="Gill Sans Light"/>
                <a:sym typeface="Gill Sans Light"/>
              </a:defRPr>
            </a:pPr>
            <a:r>
              <a:t>University of</a:t>
            </a:r>
          </a:p>
          <a:p>
            <a:pPr defTabSz="821531">
              <a:defRPr sz="4100">
                <a:solidFill>
                  <a:srgbClr val="000000"/>
                </a:solidFill>
                <a:latin typeface="Gill Sans Light"/>
                <a:ea typeface="Gill Sans Light"/>
                <a:cs typeface="Gill Sans Light"/>
                <a:sym typeface="Gill Sans Light"/>
              </a:defRPr>
            </a:pPr>
            <a:r>
              <a:t>Central Florida</a:t>
            </a:r>
          </a:p>
        </p:txBody>
      </p:sp>
      <p:sp>
        <p:nvSpPr>
          <p:cNvPr id="21" name="Line"/>
          <p:cNvSpPr/>
          <p:nvPr/>
        </p:nvSpPr>
        <p:spPr>
          <a:xfrm>
            <a:off x="711175" y="4904133"/>
            <a:ext cx="5076510" cy="1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71437" tIns="71437" rIns="71437" bIns="71437" anchor="ctr"/>
          <a:lstStyle/>
          <a:p>
            <a:pPr defTabSz="821531">
              <a:defRPr sz="5000">
                <a:solidFill>
                  <a:srgbClr val="535353"/>
                </a:solidFill>
                <a:latin typeface="Gill Sans Light"/>
                <a:ea typeface="Gill Sans Light"/>
                <a:cs typeface="Gill Sans Light"/>
                <a:sym typeface="Gill Sans Light"/>
              </a:defRPr>
            </a:pPr>
          </a:p>
        </p:txBody>
      </p:sp>
      <p:sp>
        <p:nvSpPr>
          <p:cNvPr id="22" name="Spring 2024"/>
          <p:cNvSpPr txBox="1"/>
          <p:nvPr>
            <p:ph type="body" sz="quarter" idx="22" hasCustomPrompt="1"/>
          </p:nvPr>
        </p:nvSpPr>
        <p:spPr>
          <a:xfrm>
            <a:off x="868627" y="3354226"/>
            <a:ext cx="4712990" cy="966112"/>
          </a:xfrm>
          <a:prstGeom prst="rect">
            <a:avLst/>
          </a:prstGeom>
        </p:spPr>
        <p:txBody>
          <a:bodyPr lIns="100458" tIns="100458" rIns="100458" bIns="100458"/>
          <a:lstStyle>
            <a:lvl1pPr marL="0" indent="0" algn="ctr" defTabSz="1155278">
              <a:lnSpc>
                <a:spcPct val="100000"/>
              </a:lnSpc>
              <a:spcBef>
                <a:spcPts val="0"/>
              </a:spcBef>
              <a:buSzTx/>
              <a:buNone/>
              <a:defRPr sz="4400">
                <a:solidFill>
                  <a:srgbClr val="000000"/>
                </a:solidFill>
                <a:latin typeface="Gill Sans Light"/>
                <a:ea typeface="Gill Sans Light"/>
                <a:cs typeface="Gill Sans Light"/>
                <a:sym typeface="Gill Sans Light"/>
              </a:defRPr>
            </a:lvl1pPr>
          </a:lstStyle>
          <a:p>
            <a:pPr/>
            <a:r>
              <a:t>Spring 2024</a:t>
            </a:r>
          </a:p>
        </p:txBody>
      </p:sp>
      <p:sp>
        <p:nvSpPr>
          <p:cNvPr id="23" name="Week # - Class #:…"/>
          <p:cNvSpPr txBox="1"/>
          <p:nvPr>
            <p:ph type="body" sz="quarter" idx="23" hasCustomPrompt="1"/>
          </p:nvPr>
        </p:nvSpPr>
        <p:spPr>
          <a:xfrm>
            <a:off x="6946582" y="1525929"/>
            <a:ext cx="5677544" cy="3251532"/>
          </a:xfrm>
          <a:prstGeom prst="rect">
            <a:avLst/>
          </a:prstGeom>
        </p:spPr>
        <p:txBody>
          <a:bodyPr lIns="100458" tIns="100458" rIns="100458" bIns="100458"/>
          <a:lstStyle/>
          <a:p>
            <a:pPr marL="0" indent="0" algn="ctr" defTabSz="1155278">
              <a:lnSpc>
                <a:spcPct val="100000"/>
              </a:lnSpc>
              <a:spcBef>
                <a:spcPts val="0"/>
              </a:spcBef>
              <a:buSzTx/>
              <a:buNone/>
              <a:defRPr sz="5500">
                <a:solidFill>
                  <a:srgbClr val="000000"/>
                </a:solidFill>
                <a:latin typeface="Gill Sans Light"/>
                <a:ea typeface="Gill Sans Light"/>
                <a:cs typeface="Gill Sans Light"/>
                <a:sym typeface="Gill Sans Light"/>
              </a:defRPr>
            </a:pPr>
            <a:r>
              <a:t>Week # - Class #:  Class Title</a:t>
            </a:r>
          </a:p>
          <a:p>
            <a:pPr marL="0" indent="0" algn="ctr" defTabSz="1155278">
              <a:lnSpc>
                <a:spcPct val="100000"/>
              </a:lnSpc>
              <a:spcBef>
                <a:spcPts val="0"/>
              </a:spcBef>
              <a:buSzTx/>
              <a:buNone/>
              <a:defRPr sz="5500">
                <a:solidFill>
                  <a:srgbClr val="000000"/>
                </a:solidFill>
                <a:latin typeface="Gill Sans Light"/>
                <a:ea typeface="Gill Sans Light"/>
                <a:cs typeface="Gill Sans Light"/>
                <a:sym typeface="Gill Sans Light"/>
              </a:defRPr>
            </a:pPr>
            <a:r>
              <a:t/>
            </a:r>
          </a:p>
        </p:txBody>
      </p:sp>
      <p:pic>
        <p:nvPicPr>
          <p:cNvPr id="24" name="cropped-favicon-192x192.png" descr="cropped-favicon-192x192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13298" y="5542664"/>
            <a:ext cx="1227207" cy="1227207"/>
          </a:xfrm>
          <a:prstGeom prst="rect">
            <a:avLst/>
          </a:prstGeom>
          <a:ln w="12700">
            <a:miter lim="400000"/>
          </a:ln>
        </p:spPr>
      </p:pic>
      <p:sp>
        <p:nvSpPr>
          <p:cNvPr id="25" name="Line"/>
          <p:cNvSpPr/>
          <p:nvPr/>
        </p:nvSpPr>
        <p:spPr>
          <a:xfrm flipH="1">
            <a:off x="6492407" y="-52703"/>
            <a:ext cx="1" cy="10329436"/>
          </a:xfrm>
          <a:prstGeom prst="line">
            <a:avLst/>
          </a:prstGeom>
          <a:ln w="38100">
            <a:solidFill>
              <a:srgbClr val="000000"/>
            </a:solidFill>
            <a:miter lim="400000"/>
          </a:ln>
        </p:spPr>
        <p:txBody>
          <a:bodyPr lIns="71437" tIns="71437" rIns="71437" bIns="71437" anchor="ctr"/>
          <a:lstStyle/>
          <a:p>
            <a:pPr defTabSz="821531">
              <a:defRPr sz="5000">
                <a:solidFill>
                  <a:srgbClr val="535353"/>
                </a:solidFill>
                <a:latin typeface="Gill Sans Light"/>
                <a:ea typeface="Gill Sans Light"/>
                <a:cs typeface="Gill Sans Light"/>
                <a:sym typeface="Gill Sans Light"/>
              </a:defRPr>
            </a:pPr>
          </a:p>
        </p:txBody>
      </p:sp>
      <p:sp>
        <p:nvSpPr>
          <p:cNvPr id="26" name="Dr.  Kevin Moran"/>
          <p:cNvSpPr txBox="1"/>
          <p:nvPr>
            <p:ph type="body" sz="quarter" idx="24"/>
          </p:nvPr>
        </p:nvSpPr>
        <p:spPr>
          <a:xfrm>
            <a:off x="1039051" y="7641128"/>
            <a:ext cx="4372141" cy="1586377"/>
          </a:xfrm>
          <a:prstGeom prst="rect">
            <a:avLst/>
          </a:prstGeom>
        </p:spPr>
        <p:txBody>
          <a:bodyPr lIns="100458" tIns="100458" rIns="100458" bIns="100458"/>
          <a:lstStyle/>
          <a:p>
            <a:pPr marL="0" indent="0" algn="ctr" defTabSz="1155278">
              <a:lnSpc>
                <a:spcPct val="100000"/>
              </a:lnSpc>
              <a:spcBef>
                <a:spcPts val="0"/>
              </a:spcBef>
              <a:buSzTx/>
              <a:buNone/>
              <a:defRPr sz="4100">
                <a:solidFill>
                  <a:srgbClr val="000000"/>
                </a:solidFill>
                <a:latin typeface="Gill Sans Light"/>
                <a:ea typeface="Gill Sans Light"/>
                <a:cs typeface="Gill Sans Light"/>
                <a:sym typeface="Gill Sans Light"/>
              </a:defRPr>
            </a:pPr>
          </a:p>
          <a:p>
            <a:pPr marL="0" indent="0" algn="ctr" defTabSz="1155278">
              <a:lnSpc>
                <a:spcPct val="100000"/>
              </a:lnSpc>
              <a:spcBef>
                <a:spcPts val="0"/>
              </a:spcBef>
              <a:buSzTx/>
              <a:buNone/>
              <a:defRPr sz="3500">
                <a:solidFill>
                  <a:srgbClr val="000000"/>
                </a:solidFill>
                <a:latin typeface="Gill Sans Light"/>
                <a:ea typeface="Gill Sans Light"/>
                <a:cs typeface="Gill Sans Light"/>
                <a:sym typeface="Gill Sans Light"/>
              </a:defRPr>
            </a:pPr>
            <a:r>
              <a:t>Dr.  Kevin Moran</a:t>
            </a:r>
          </a:p>
        </p:txBody>
      </p:sp>
      <p:sp>
        <p:nvSpPr>
          <p:cNvPr id="27" name="Image"/>
          <p:cNvSpPr/>
          <p:nvPr>
            <p:ph type="pic" sz="quarter" idx="25"/>
          </p:nvPr>
        </p:nvSpPr>
        <p:spPr>
          <a:xfrm>
            <a:off x="8035278" y="4406191"/>
            <a:ext cx="3500153" cy="350015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8" name="Slide Number"/>
          <p:cNvSpPr txBox="1"/>
          <p:nvPr>
            <p:ph type="sldNum" sz="quarter" idx="2"/>
          </p:nvPr>
        </p:nvSpPr>
        <p:spPr>
          <a:xfrm>
            <a:off x="6092195" y="9327618"/>
            <a:ext cx="297892" cy="287478"/>
          </a:xfrm>
          <a:prstGeom prst="rect">
            <a:avLst/>
          </a:prstGeom>
        </p:spPr>
        <p:txBody>
          <a:bodyPr/>
          <a:lstStyle>
            <a:lvl1pPr>
              <a:defRPr sz="1300"/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"/>
          <p:cNvSpPr/>
          <p:nvPr/>
        </p:nvSpPr>
        <p:spPr>
          <a:xfrm>
            <a:off x="-30740" y="9147137"/>
            <a:ext cx="494838" cy="644592"/>
          </a:xfrm>
          <a:prstGeom prst="rect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2200">
                <a:solidFill>
                  <a:srgbClr val="000000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3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37" name="Rectangle"/>
          <p:cNvSpPr/>
          <p:nvPr/>
        </p:nvSpPr>
        <p:spPr>
          <a:xfrm>
            <a:off x="-47857" y="4157909"/>
            <a:ext cx="13100514" cy="1437782"/>
          </a:xfrm>
          <a:prstGeom prst="rect">
            <a:avLst/>
          </a:prstGeom>
          <a:solidFill>
            <a:srgbClr val="FFC904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2200">
                <a:solidFill>
                  <a:srgbClr val="000000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38" name="Section Header"/>
          <p:cNvSpPr txBox="1"/>
          <p:nvPr>
            <p:ph type="body" sz="quarter" idx="21"/>
          </p:nvPr>
        </p:nvSpPr>
        <p:spPr>
          <a:xfrm>
            <a:off x="343341" y="4411662"/>
            <a:ext cx="11398233" cy="930276"/>
          </a:xfrm>
          <a:prstGeom prst="rect">
            <a:avLst/>
          </a:prstGeom>
        </p:spPr>
        <p:txBody>
          <a:bodyPr lIns="71437" tIns="71437" rIns="71437" bIns="71437" anchor="ctr">
            <a:spAutoFit/>
          </a:bodyPr>
          <a:lstStyle>
            <a:lvl1pPr marL="0" indent="0" defTabSz="821531">
              <a:lnSpc>
                <a:spcPct val="100000"/>
              </a:lnSpc>
              <a:spcBef>
                <a:spcPts val="0"/>
              </a:spcBef>
              <a:buSzTx/>
              <a:buNone/>
              <a:defRPr sz="5500">
                <a:solidFill>
                  <a:srgbClr val="323232"/>
                </a:solidFill>
                <a:latin typeface="Gill Sans Light"/>
                <a:ea typeface="Gill Sans Light"/>
                <a:cs typeface="Gill Sans Light"/>
                <a:sym typeface="Gill Sans Light"/>
              </a:defRPr>
            </a:lvl1pPr>
          </a:lstStyle>
          <a:p>
            <a:pPr/>
            <a:r>
              <a:t>Section Header</a:t>
            </a:r>
          </a:p>
        </p:txBody>
      </p:sp>
      <p:sp>
        <p:nvSpPr>
          <p:cNvPr id="39" name="Line"/>
          <p:cNvSpPr/>
          <p:nvPr/>
        </p:nvSpPr>
        <p:spPr>
          <a:xfrm>
            <a:off x="-16958" y="5593177"/>
            <a:ext cx="13038715" cy="1"/>
          </a:xfrm>
          <a:prstGeom prst="line">
            <a:avLst/>
          </a:prstGeom>
          <a:ln w="38100">
            <a:solidFill>
              <a:srgbClr val="000000"/>
            </a:solidFill>
            <a:miter lim="400000"/>
          </a:ln>
        </p:spPr>
        <p:txBody>
          <a:bodyPr lIns="71437" tIns="71437" rIns="71437" bIns="71437" anchor="ctr"/>
          <a:lstStyle/>
          <a:p>
            <a:pPr defTabSz="821531">
              <a:defRPr sz="5000">
                <a:solidFill>
                  <a:srgbClr val="535353"/>
                </a:solidFill>
                <a:latin typeface="Gill Sans Light"/>
                <a:ea typeface="Gill Sans Light"/>
                <a:cs typeface="Gill Sans Light"/>
                <a:sym typeface="Gill Sans Light"/>
              </a:defRPr>
            </a:pPr>
          </a:p>
        </p:txBody>
      </p:sp>
      <p:sp>
        <p:nvSpPr>
          <p:cNvPr id="40" name="Line"/>
          <p:cNvSpPr/>
          <p:nvPr/>
        </p:nvSpPr>
        <p:spPr>
          <a:xfrm>
            <a:off x="-16958" y="4160422"/>
            <a:ext cx="13038715" cy="1"/>
          </a:xfrm>
          <a:prstGeom prst="line">
            <a:avLst/>
          </a:prstGeom>
          <a:ln w="38100">
            <a:solidFill>
              <a:srgbClr val="000000"/>
            </a:solidFill>
            <a:miter lim="400000"/>
          </a:ln>
        </p:spPr>
        <p:txBody>
          <a:bodyPr lIns="71437" tIns="71437" rIns="71437" bIns="71437" anchor="ctr"/>
          <a:lstStyle/>
          <a:p>
            <a:pPr defTabSz="821531">
              <a:defRPr sz="5000">
                <a:solidFill>
                  <a:srgbClr val="535353"/>
                </a:solidFill>
                <a:latin typeface="Gill Sans Light"/>
                <a:ea typeface="Gill Sans Light"/>
                <a:cs typeface="Gill Sans Light"/>
                <a:sym typeface="Gill Sans Light"/>
              </a:defRPr>
            </a:pPr>
          </a:p>
        </p:txBody>
      </p:sp>
      <p:pic>
        <p:nvPicPr>
          <p:cNvPr id="41" name="cropped-favicon-192x192.png" descr="cropped-favicon-192x192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946503" y="4462200"/>
            <a:ext cx="829200" cy="8292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50" name="Slide Title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1F1F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"/>
          <p:cNvSpPr/>
          <p:nvPr/>
        </p:nvSpPr>
        <p:spPr>
          <a:xfrm>
            <a:off x="-30740" y="9147137"/>
            <a:ext cx="494838" cy="644592"/>
          </a:xfrm>
          <a:prstGeom prst="rect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2200">
                <a:solidFill>
                  <a:srgbClr val="000000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3" name="Body Level One…"/>
          <p:cNvSpPr txBox="1"/>
          <p:nvPr>
            <p:ph type="body" idx="1" hasCustomPrompt="1"/>
          </p:nvPr>
        </p:nvSpPr>
        <p:spPr>
          <a:xfrm>
            <a:off x="698500" y="1828800"/>
            <a:ext cx="11607800" cy="609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>
            <a:lvl2pPr>
              <a:defRPr sz="2800"/>
            </a:lvl2pPr>
            <a:lvl3pPr>
              <a:defRPr sz="2600"/>
            </a:lvl3pPr>
            <a:lvl4pPr marL="1523999" indent="-380999">
              <a:defRPr sz="2400"/>
            </a:lvl4pPr>
            <a:lvl5pPr>
              <a:defRPr sz="2200"/>
            </a:lvl5pPr>
          </a:lstStyle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25366" y="9275961"/>
            <a:ext cx="382626" cy="386945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584200">
              <a:defRPr sz="1900"/>
            </a:lvl1pPr>
          </a:lstStyle>
          <a:p>
            <a:pPr/>
            <a:fld id="{86CB4B4D-7CA3-9044-876B-883B54F8677D}" type="slidenum"/>
          </a:p>
        </p:txBody>
      </p:sp>
      <p:sp>
        <p:nvSpPr>
          <p:cNvPr id="5" name="Rectangle"/>
          <p:cNvSpPr/>
          <p:nvPr/>
        </p:nvSpPr>
        <p:spPr>
          <a:xfrm>
            <a:off x="-47857" y="449"/>
            <a:ext cx="13100514" cy="1481873"/>
          </a:xfrm>
          <a:prstGeom prst="rect">
            <a:avLst/>
          </a:prstGeom>
          <a:solidFill>
            <a:srgbClr val="FFC904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2200">
                <a:solidFill>
                  <a:srgbClr val="000000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6" name="Line"/>
          <p:cNvSpPr/>
          <p:nvPr/>
        </p:nvSpPr>
        <p:spPr>
          <a:xfrm>
            <a:off x="-16958" y="1471673"/>
            <a:ext cx="13038715" cy="1"/>
          </a:xfrm>
          <a:prstGeom prst="line">
            <a:avLst/>
          </a:prstGeom>
          <a:ln w="38100">
            <a:solidFill>
              <a:srgbClr val="000000"/>
            </a:solidFill>
            <a:miter lim="400000"/>
          </a:ln>
        </p:spPr>
        <p:txBody>
          <a:bodyPr lIns="71437" tIns="71437" rIns="71437" bIns="71437" anchor="ctr"/>
          <a:lstStyle/>
          <a:p>
            <a:pPr defTabSz="821531">
              <a:defRPr sz="5000">
                <a:solidFill>
                  <a:srgbClr val="535353"/>
                </a:solidFill>
                <a:latin typeface="Gill Sans Light"/>
                <a:ea typeface="Gill Sans Light"/>
                <a:cs typeface="Gill Sans Light"/>
                <a:sym typeface="Gill Sans Light"/>
              </a:defRPr>
            </a:pPr>
          </a:p>
        </p:txBody>
      </p:sp>
      <p:grpSp>
        <p:nvGrpSpPr>
          <p:cNvPr id="9" name="Group"/>
          <p:cNvGrpSpPr/>
          <p:nvPr/>
        </p:nvGrpSpPr>
        <p:grpSpPr>
          <a:xfrm>
            <a:off x="12179106" y="397555"/>
            <a:ext cx="687662" cy="687661"/>
            <a:chOff x="0" y="0"/>
            <a:chExt cx="687660" cy="687660"/>
          </a:xfrm>
        </p:grpSpPr>
        <p:sp>
          <p:nvSpPr>
            <p:cNvPr id="7" name="Rounded Rectangle"/>
            <p:cNvSpPr/>
            <p:nvPr/>
          </p:nvSpPr>
          <p:spPr>
            <a:xfrm>
              <a:off x="0" y="0"/>
              <a:ext cx="687661" cy="687661"/>
            </a:xfrm>
            <a:prstGeom prst="roundRect">
              <a:avLst>
                <a:gd name="adj" fmla="val 15000"/>
              </a:avLst>
            </a:prstGeom>
            <a:solidFill>
              <a:srgbClr val="FFFFFF"/>
            </a:solidFill>
            <a:ln w="12700" cap="flat">
              <a:solidFill>
                <a:srgbClr val="242627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000000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pic>
          <p:nvPicPr>
            <p:cNvPr id="8" name="cropped-favicon-192x192.png" descr="cropped-favicon-192x192.png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0" y="0"/>
              <a:ext cx="687661" cy="68766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0" name="Slide Title"/>
          <p:cNvSpPr txBox="1"/>
          <p:nvPr>
            <p:ph type="title" hasCustomPrompt="1"/>
          </p:nvPr>
        </p:nvSpPr>
        <p:spPr>
          <a:xfrm>
            <a:off x="289470" y="233385"/>
            <a:ext cx="10273966" cy="101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Slide Title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</p:sldLayoutIdLst>
  <p:transition xmlns:p14="http://schemas.microsoft.com/office/powerpoint/2010/main" spd="med" advClick="1"/>
  <p:txStyles>
    <p:titleStyle>
      <a:lvl1pPr marL="0" marR="0" indent="0" algn="l" defTabSz="173393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114" strike="noStrike" sz="5700" u="none">
          <a:solidFill>
            <a:srgbClr val="333333"/>
          </a:solidFill>
          <a:uFillTx/>
          <a:latin typeface="Gill Sans Light"/>
          <a:ea typeface="Gill Sans Light"/>
          <a:cs typeface="Gill Sans Light"/>
          <a:sym typeface="Gill Sans Light"/>
        </a:defRPr>
      </a:lvl1pPr>
      <a:lvl2pPr marL="0" marR="0" indent="457200" algn="l" defTabSz="173393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114" strike="noStrike" sz="5700" u="none">
          <a:solidFill>
            <a:srgbClr val="333333"/>
          </a:solidFill>
          <a:uFillTx/>
          <a:latin typeface="Gill Sans Light"/>
          <a:ea typeface="Gill Sans Light"/>
          <a:cs typeface="Gill Sans Light"/>
          <a:sym typeface="Gill Sans Light"/>
        </a:defRPr>
      </a:lvl2pPr>
      <a:lvl3pPr marL="0" marR="0" indent="914400" algn="l" defTabSz="173393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114" strike="noStrike" sz="5700" u="none">
          <a:solidFill>
            <a:srgbClr val="333333"/>
          </a:solidFill>
          <a:uFillTx/>
          <a:latin typeface="Gill Sans Light"/>
          <a:ea typeface="Gill Sans Light"/>
          <a:cs typeface="Gill Sans Light"/>
          <a:sym typeface="Gill Sans Light"/>
        </a:defRPr>
      </a:lvl3pPr>
      <a:lvl4pPr marL="0" marR="0" indent="1371600" algn="l" defTabSz="173393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114" strike="noStrike" sz="5700" u="none">
          <a:solidFill>
            <a:srgbClr val="333333"/>
          </a:solidFill>
          <a:uFillTx/>
          <a:latin typeface="Gill Sans Light"/>
          <a:ea typeface="Gill Sans Light"/>
          <a:cs typeface="Gill Sans Light"/>
          <a:sym typeface="Gill Sans Light"/>
        </a:defRPr>
      </a:lvl4pPr>
      <a:lvl5pPr marL="0" marR="0" indent="1828800" algn="l" defTabSz="173393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114" strike="noStrike" sz="5700" u="none">
          <a:solidFill>
            <a:srgbClr val="333333"/>
          </a:solidFill>
          <a:uFillTx/>
          <a:latin typeface="Gill Sans Light"/>
          <a:ea typeface="Gill Sans Light"/>
          <a:cs typeface="Gill Sans Light"/>
          <a:sym typeface="Gill Sans Light"/>
        </a:defRPr>
      </a:lvl5pPr>
      <a:lvl6pPr marL="0" marR="0" indent="2286000" algn="l" defTabSz="173393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114" strike="noStrike" sz="5700" u="none">
          <a:solidFill>
            <a:srgbClr val="333333"/>
          </a:solidFill>
          <a:uFillTx/>
          <a:latin typeface="Gill Sans Light"/>
          <a:ea typeface="Gill Sans Light"/>
          <a:cs typeface="Gill Sans Light"/>
          <a:sym typeface="Gill Sans Light"/>
        </a:defRPr>
      </a:lvl6pPr>
      <a:lvl7pPr marL="0" marR="0" indent="2743200" algn="l" defTabSz="173393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114" strike="noStrike" sz="5700" u="none">
          <a:solidFill>
            <a:srgbClr val="333333"/>
          </a:solidFill>
          <a:uFillTx/>
          <a:latin typeface="Gill Sans Light"/>
          <a:ea typeface="Gill Sans Light"/>
          <a:cs typeface="Gill Sans Light"/>
          <a:sym typeface="Gill Sans Light"/>
        </a:defRPr>
      </a:lvl7pPr>
      <a:lvl8pPr marL="0" marR="0" indent="3200400" algn="l" defTabSz="173393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114" strike="noStrike" sz="5700" u="none">
          <a:solidFill>
            <a:srgbClr val="333333"/>
          </a:solidFill>
          <a:uFillTx/>
          <a:latin typeface="Gill Sans Light"/>
          <a:ea typeface="Gill Sans Light"/>
          <a:cs typeface="Gill Sans Light"/>
          <a:sym typeface="Gill Sans Light"/>
        </a:defRPr>
      </a:lvl8pPr>
      <a:lvl9pPr marL="0" marR="0" indent="3657600" algn="l" defTabSz="173393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114" strike="noStrike" sz="5700" u="none">
          <a:solidFill>
            <a:srgbClr val="333333"/>
          </a:solidFill>
          <a:uFillTx/>
          <a:latin typeface="Gill Sans Light"/>
          <a:ea typeface="Gill Sans Light"/>
          <a:cs typeface="Gill Sans Light"/>
          <a:sym typeface="Gill Sans Light"/>
        </a:defRPr>
      </a:lvl9pPr>
    </p:titleStyle>
    <p:bodyStyle>
      <a:lvl1pPr marL="381000" marR="0" indent="-381000" algn="l" defTabSz="1733930" latinLnBrk="0">
        <a:lnSpc>
          <a:spcPct val="90000"/>
        </a:lnSpc>
        <a:spcBef>
          <a:spcPts val="32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3000" u="none">
          <a:solidFill>
            <a:srgbClr val="333333"/>
          </a:solidFill>
          <a:uFillTx/>
          <a:latin typeface="Helvetica Neue Light"/>
          <a:ea typeface="Helvetica Neue Light"/>
          <a:cs typeface="Helvetica Neue Light"/>
          <a:sym typeface="Helvetica Neue Light"/>
        </a:defRPr>
      </a:lvl1pPr>
      <a:lvl2pPr marL="762000" marR="0" indent="-381000" algn="l" defTabSz="1733930" latinLnBrk="0">
        <a:lnSpc>
          <a:spcPct val="90000"/>
        </a:lnSpc>
        <a:spcBef>
          <a:spcPts val="32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3000" u="none">
          <a:solidFill>
            <a:srgbClr val="333333"/>
          </a:solidFill>
          <a:uFillTx/>
          <a:latin typeface="Helvetica Neue Light"/>
          <a:ea typeface="Helvetica Neue Light"/>
          <a:cs typeface="Helvetica Neue Light"/>
          <a:sym typeface="Helvetica Neue Light"/>
        </a:defRPr>
      </a:lvl2pPr>
      <a:lvl3pPr marL="1143000" marR="0" indent="-381000" algn="l" defTabSz="1733930" latinLnBrk="0">
        <a:lnSpc>
          <a:spcPct val="90000"/>
        </a:lnSpc>
        <a:spcBef>
          <a:spcPts val="32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3000" u="none">
          <a:solidFill>
            <a:srgbClr val="333333"/>
          </a:solidFill>
          <a:uFillTx/>
          <a:latin typeface="Helvetica Neue Light"/>
          <a:ea typeface="Helvetica Neue Light"/>
          <a:cs typeface="Helvetica Neue Light"/>
          <a:sym typeface="Helvetica Neue Light"/>
        </a:defRPr>
      </a:lvl3pPr>
      <a:lvl4pPr marL="1524000" marR="0" indent="-381000" algn="l" defTabSz="1733930" latinLnBrk="0">
        <a:lnSpc>
          <a:spcPct val="90000"/>
        </a:lnSpc>
        <a:spcBef>
          <a:spcPts val="32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3000" u="none">
          <a:solidFill>
            <a:srgbClr val="333333"/>
          </a:solidFill>
          <a:uFillTx/>
          <a:latin typeface="Helvetica Neue Light"/>
          <a:ea typeface="Helvetica Neue Light"/>
          <a:cs typeface="Helvetica Neue Light"/>
          <a:sym typeface="Helvetica Neue Light"/>
        </a:defRPr>
      </a:lvl4pPr>
      <a:lvl5pPr marL="1905000" marR="0" indent="-381000" algn="l" defTabSz="1733930" latinLnBrk="0">
        <a:lnSpc>
          <a:spcPct val="90000"/>
        </a:lnSpc>
        <a:spcBef>
          <a:spcPts val="32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3000" u="none">
          <a:solidFill>
            <a:srgbClr val="333333"/>
          </a:solidFill>
          <a:uFillTx/>
          <a:latin typeface="Helvetica Neue Light"/>
          <a:ea typeface="Helvetica Neue Light"/>
          <a:cs typeface="Helvetica Neue Light"/>
          <a:sym typeface="Helvetica Neue Light"/>
        </a:defRPr>
      </a:lvl5pPr>
      <a:lvl6pPr marL="2286000" marR="0" indent="-381000" algn="l" defTabSz="1733930" latinLnBrk="0">
        <a:lnSpc>
          <a:spcPct val="90000"/>
        </a:lnSpc>
        <a:spcBef>
          <a:spcPts val="32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3000" u="none">
          <a:solidFill>
            <a:srgbClr val="333333"/>
          </a:solidFill>
          <a:uFillTx/>
          <a:latin typeface="Helvetica Neue Light"/>
          <a:ea typeface="Helvetica Neue Light"/>
          <a:cs typeface="Helvetica Neue Light"/>
          <a:sym typeface="Helvetica Neue Light"/>
        </a:defRPr>
      </a:lvl6pPr>
      <a:lvl7pPr marL="2667000" marR="0" indent="-381000" algn="l" defTabSz="1733930" latinLnBrk="0">
        <a:lnSpc>
          <a:spcPct val="90000"/>
        </a:lnSpc>
        <a:spcBef>
          <a:spcPts val="32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3000" u="none">
          <a:solidFill>
            <a:srgbClr val="333333"/>
          </a:solidFill>
          <a:uFillTx/>
          <a:latin typeface="Helvetica Neue Light"/>
          <a:ea typeface="Helvetica Neue Light"/>
          <a:cs typeface="Helvetica Neue Light"/>
          <a:sym typeface="Helvetica Neue Light"/>
        </a:defRPr>
      </a:lvl7pPr>
      <a:lvl8pPr marL="3048000" marR="0" indent="-381000" algn="l" defTabSz="1733930" latinLnBrk="0">
        <a:lnSpc>
          <a:spcPct val="90000"/>
        </a:lnSpc>
        <a:spcBef>
          <a:spcPts val="32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3000" u="none">
          <a:solidFill>
            <a:srgbClr val="333333"/>
          </a:solidFill>
          <a:uFillTx/>
          <a:latin typeface="Helvetica Neue Light"/>
          <a:ea typeface="Helvetica Neue Light"/>
          <a:cs typeface="Helvetica Neue Light"/>
          <a:sym typeface="Helvetica Neue Light"/>
        </a:defRPr>
      </a:lvl8pPr>
      <a:lvl9pPr marL="3429000" marR="0" indent="-381000" algn="l" defTabSz="1733930" latinLnBrk="0">
        <a:lnSpc>
          <a:spcPct val="90000"/>
        </a:lnSpc>
        <a:spcBef>
          <a:spcPts val="32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3000" u="none">
          <a:solidFill>
            <a:srgbClr val="333333"/>
          </a:solidFill>
          <a:uFillTx/>
          <a:latin typeface="Helvetica Neue Light"/>
          <a:ea typeface="Helvetica Neue Light"/>
          <a:cs typeface="Helvetica Neue Light"/>
          <a:sym typeface="Helvetica Neue Light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9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9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9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9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9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9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9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9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9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Venue and…"/>
          <p:cNvSpPr txBox="1"/>
          <p:nvPr>
            <p:ph type="body" idx="2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 algn="ctr" defTabSz="821531">
              <a:lnSpc>
                <a:spcPct val="100000"/>
              </a:lnSpc>
              <a:spcBef>
                <a:spcPts val="0"/>
              </a:spcBef>
              <a:buSzTx/>
              <a:buNone/>
              <a:defRPr sz="5200">
                <a:solidFill>
                  <a:srgbClr val="000000"/>
                </a:solidFill>
                <a:latin typeface="Gill Sans Light"/>
                <a:ea typeface="Gill Sans Light"/>
                <a:cs typeface="Gill Sans Light"/>
                <a:sym typeface="Gill Sans Light"/>
              </a:defRPr>
            </a:pPr>
            <a:r>
              <a:t>Venue and</a:t>
            </a:r>
          </a:p>
          <a:p>
            <a:pPr marL="0" indent="0" algn="ctr" defTabSz="821531">
              <a:lnSpc>
                <a:spcPct val="100000"/>
              </a:lnSpc>
              <a:spcBef>
                <a:spcPts val="0"/>
              </a:spcBef>
              <a:buSzTx/>
              <a:buNone/>
              <a:defRPr sz="5200">
                <a:solidFill>
                  <a:srgbClr val="000000"/>
                </a:solidFill>
                <a:latin typeface="Gill Sans Light"/>
                <a:ea typeface="Gill Sans Light"/>
                <a:cs typeface="Gill Sans Light"/>
                <a:sym typeface="Gill Sans Light"/>
              </a:defRPr>
            </a:pPr>
            <a:r>
              <a:t>Location</a:t>
            </a:r>
          </a:p>
        </p:txBody>
      </p:sp>
      <p:sp>
        <p:nvSpPr>
          <p:cNvPr id="60" name="Spring 2024"/>
          <p:cNvSpPr txBox="1"/>
          <p:nvPr>
            <p:ph type="body" idx="22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Spring 2024</a:t>
            </a:r>
          </a:p>
        </p:txBody>
      </p:sp>
      <p:sp>
        <p:nvSpPr>
          <p:cNvPr id="61" name="Presentation Title:…"/>
          <p:cNvSpPr txBox="1"/>
          <p:nvPr>
            <p:ph type="body" idx="23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 algn="ctr" defTabSz="1109067">
              <a:lnSpc>
                <a:spcPct val="100000"/>
              </a:lnSpc>
              <a:spcBef>
                <a:spcPts val="0"/>
              </a:spcBef>
              <a:buSzTx/>
              <a:buNone/>
              <a:defRPr sz="5280">
                <a:solidFill>
                  <a:srgbClr val="000000"/>
                </a:solidFill>
                <a:latin typeface="Gill Sans Light"/>
                <a:ea typeface="Gill Sans Light"/>
                <a:cs typeface="Gill Sans Light"/>
                <a:sym typeface="Gill Sans Light"/>
              </a:defRPr>
            </a:pPr>
            <a:r>
              <a:rPr i="1">
                <a:latin typeface="Gill Sans"/>
                <a:ea typeface="Gill Sans"/>
                <a:cs typeface="Gill Sans"/>
                <a:sym typeface="Gill Sans"/>
              </a:rPr>
              <a:t>Presentation Title:</a:t>
            </a:r>
            <a:r>
              <a:t> </a:t>
            </a:r>
          </a:p>
          <a:p>
            <a:pPr marL="0" indent="0" algn="ctr" defTabSz="1109067">
              <a:lnSpc>
                <a:spcPct val="100000"/>
              </a:lnSpc>
              <a:spcBef>
                <a:spcPts val="0"/>
              </a:spcBef>
              <a:buSzTx/>
              <a:buNone/>
              <a:defRPr sz="5280">
                <a:solidFill>
                  <a:srgbClr val="000000"/>
                </a:solidFill>
                <a:latin typeface="Gill Sans Light"/>
                <a:ea typeface="Gill Sans Light"/>
                <a:cs typeface="Gill Sans Light"/>
                <a:sym typeface="Gill Sans Light"/>
              </a:defRPr>
            </a:pPr>
            <a:r>
              <a:t>Presentation Subtitle</a:t>
            </a:r>
          </a:p>
        </p:txBody>
      </p:sp>
      <p:sp>
        <p:nvSpPr>
          <p:cNvPr id="62" name="Dr.  Kevin Moran"/>
          <p:cNvSpPr txBox="1"/>
          <p:nvPr>
            <p:ph type="body" idx="24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 algn="ctr" defTabSz="1155278">
              <a:lnSpc>
                <a:spcPct val="100000"/>
              </a:lnSpc>
              <a:spcBef>
                <a:spcPts val="0"/>
              </a:spcBef>
              <a:buSzTx/>
              <a:buNone/>
              <a:defRPr sz="4100">
                <a:solidFill>
                  <a:srgbClr val="000000"/>
                </a:solidFill>
                <a:latin typeface="Gill Sans Light"/>
                <a:ea typeface="Gill Sans Light"/>
                <a:cs typeface="Gill Sans Light"/>
                <a:sym typeface="Gill Sans Light"/>
              </a:defRPr>
            </a:pPr>
          </a:p>
          <a:p>
            <a:pPr marL="0" indent="0" algn="ctr" defTabSz="1155278">
              <a:lnSpc>
                <a:spcPct val="100000"/>
              </a:lnSpc>
              <a:spcBef>
                <a:spcPts val="0"/>
              </a:spcBef>
              <a:buSzTx/>
              <a:buNone/>
              <a:defRPr sz="3500">
                <a:solidFill>
                  <a:srgbClr val="000000"/>
                </a:solidFill>
                <a:latin typeface="Gill Sans Light"/>
                <a:ea typeface="Gill Sans Light"/>
                <a:cs typeface="Gill Sans Light"/>
                <a:sym typeface="Gill Sans Light"/>
              </a:defRPr>
            </a:pPr>
            <a:r>
              <a:t>Dr.  Kevin Moran</a:t>
            </a:r>
          </a:p>
        </p:txBody>
      </p:sp>
      <p:pic>
        <p:nvPicPr>
          <p:cNvPr id="63" name="Image" descr="Image"/>
          <p:cNvPicPr>
            <a:picLocks noChangeAspect="1"/>
          </p:cNvPicPr>
          <p:nvPr>
            <p:ph type="pic" idx="25"/>
          </p:nvPr>
        </p:nvPicPr>
        <p:blipFill>
          <a:blip r:embed="rId2">
            <a:extLst/>
          </a:blip>
          <a:stretch>
            <a:fillRect/>
          </a:stretch>
        </p:blipFill>
        <p:spPr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bullet text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66" name="Slide Number"/>
          <p:cNvSpPr txBox="1"/>
          <p:nvPr>
            <p:ph type="sldNum" sz="quarter" idx="2"/>
          </p:nvPr>
        </p:nvSpPr>
        <p:spPr>
          <a:xfrm>
            <a:off x="92447" y="9275961"/>
            <a:ext cx="248464" cy="386945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67" name="Slide Tit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lide Number"/>
          <p:cNvSpPr txBox="1"/>
          <p:nvPr>
            <p:ph type="sldNum" sz="quarter" idx="2"/>
          </p:nvPr>
        </p:nvSpPr>
        <p:spPr>
          <a:xfrm>
            <a:off x="92447" y="9275961"/>
            <a:ext cx="248464" cy="386945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70" name="Section Header"/>
          <p:cNvSpPr txBox="1"/>
          <p:nvPr>
            <p:ph type="body" idx="2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Section Header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20_BasicBlack">
  <a:themeElements>
    <a:clrScheme name="20_Basic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5A89D"/>
      </a:accent2>
      <a:accent3>
        <a:srgbClr val="1DB100"/>
      </a:accent3>
      <a:accent4>
        <a:srgbClr val="F9B900"/>
      </a:accent4>
      <a:accent5>
        <a:srgbClr val="EE220D"/>
      </a:accent5>
      <a:accent6>
        <a:srgbClr val="CB297B"/>
      </a:accent6>
      <a:hlink>
        <a:srgbClr val="0000FF"/>
      </a:hlink>
      <a:folHlink>
        <a:srgbClr val="FF00FF"/>
      </a:folHlink>
    </a:clrScheme>
    <a:fontScheme name="20_BasicBlack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0_Basic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173393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6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20_BasicBlack">
  <a:themeElements>
    <a:clrScheme name="20_Basic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5A89D"/>
      </a:accent2>
      <a:accent3>
        <a:srgbClr val="1DB100"/>
      </a:accent3>
      <a:accent4>
        <a:srgbClr val="F9B900"/>
      </a:accent4>
      <a:accent5>
        <a:srgbClr val="EE220D"/>
      </a:accent5>
      <a:accent6>
        <a:srgbClr val="CB297B"/>
      </a:accent6>
      <a:hlink>
        <a:srgbClr val="0000FF"/>
      </a:hlink>
      <a:folHlink>
        <a:srgbClr val="FF00FF"/>
      </a:folHlink>
    </a:clrScheme>
    <a:fontScheme name="20_BasicBlack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0_Basic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173393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6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