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media/image1.jpeg" ContentType="image/jpeg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kpmoran@ucf.edu" TargetMode="External"/><Relationship Id="rId3" Type="http://schemas.openxmlformats.org/officeDocument/2006/relationships/hyperlink" Target="https://www.kpmoran.com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/>
          <p:cNvSpPr/>
          <p:nvPr/>
        </p:nvSpPr>
        <p:spPr>
          <a:xfrm>
            <a:off x="-153258" y="-71438"/>
            <a:ext cx="24838866" cy="9394033"/>
          </a:xfrm>
          <a:prstGeom prst="rect">
            <a:avLst/>
          </a:prstGeom>
          <a:solidFill>
            <a:srgbClr val="F7CB46"/>
          </a:solidFill>
          <a:ln w="12700">
            <a:miter lim="400000"/>
          </a:ln>
        </p:spPr>
        <p:txBody>
          <a:bodyPr lIns="53578" tIns="53578" rIns="53578" bIns="53578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Line"/>
          <p:cNvSpPr/>
          <p:nvPr/>
        </p:nvSpPr>
        <p:spPr>
          <a:xfrm>
            <a:off x="891951" y="1402924"/>
            <a:ext cx="2260009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17" name="Line"/>
          <p:cNvSpPr/>
          <p:nvPr/>
        </p:nvSpPr>
        <p:spPr>
          <a:xfrm>
            <a:off x="891950" y="4868105"/>
            <a:ext cx="2256563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18" name="Line"/>
          <p:cNvSpPr/>
          <p:nvPr/>
        </p:nvSpPr>
        <p:spPr>
          <a:xfrm flipV="1">
            <a:off x="14871534" y="1992148"/>
            <a:ext cx="1" cy="2357709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19" name="Talk Title"/>
          <p:cNvSpPr txBox="1"/>
          <p:nvPr/>
        </p:nvSpPr>
        <p:spPr>
          <a:xfrm>
            <a:off x="1903308" y="2606877"/>
            <a:ext cx="11645086" cy="1057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6400">
                <a:solidFill>
                  <a:srgbClr val="000000"/>
                </a:solidFill>
              </a:defRPr>
            </a:lvl1pPr>
          </a:lstStyle>
          <a:p>
            <a:pPr/>
            <a:r>
              <a:t>Talk Title</a:t>
            </a:r>
          </a:p>
        </p:txBody>
      </p:sp>
      <p:sp>
        <p:nvSpPr>
          <p:cNvPr id="20" name="Presenter Name…"/>
          <p:cNvSpPr txBox="1"/>
          <p:nvPr/>
        </p:nvSpPr>
        <p:spPr>
          <a:xfrm>
            <a:off x="17370000" y="1427664"/>
            <a:ext cx="3854699" cy="331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lnSpc>
                <a:spcPct val="130000"/>
              </a:lnSpc>
              <a:defRPr i="1" sz="4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Presenter Name</a:t>
            </a:r>
          </a:p>
          <a:p>
            <a:pPr>
              <a:lnSpc>
                <a:spcPct val="130000"/>
              </a:lnSpc>
              <a:defRPr sz="4500">
                <a:solidFill>
                  <a:srgbClr val="000000"/>
                </a:solidFill>
              </a:defRPr>
            </a:pPr>
            <a:r>
              <a:t>Current Position</a:t>
            </a:r>
          </a:p>
          <a:p>
            <a:pPr>
              <a:lnSpc>
                <a:spcPct val="130000"/>
              </a:lnSpc>
              <a:defRPr sz="4500">
                <a:solidFill>
                  <a:srgbClr val="000000"/>
                </a:solidFill>
              </a:defRPr>
            </a:pPr>
            <a:r>
              <a:t>Affiliation Line 1</a:t>
            </a:r>
          </a:p>
          <a:p>
            <a:pPr>
              <a:lnSpc>
                <a:spcPct val="130000"/>
              </a:lnSpc>
              <a:defRPr sz="4500">
                <a:solidFill>
                  <a:srgbClr val="000000"/>
                </a:solidFill>
              </a:defRPr>
            </a:pPr>
            <a:r>
              <a:t>Affiliation Line 2</a:t>
            </a:r>
          </a:p>
        </p:txBody>
      </p:sp>
      <p:pic>
        <p:nvPicPr>
          <p:cNvPr id="21" name="TheTab_KGcmyk.pdf" descr="TheTab_KGcmyk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2833" y="10275558"/>
            <a:ext cx="2143870" cy="288983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Line"/>
          <p:cNvSpPr/>
          <p:nvPr/>
        </p:nvSpPr>
        <p:spPr>
          <a:xfrm flipH="1" flipV="1">
            <a:off x="-9993" y="9286132"/>
            <a:ext cx="24552335" cy="1"/>
          </a:xfrm>
          <a:prstGeom prst="line">
            <a:avLst/>
          </a:prstGeom>
          <a:ln w="63500">
            <a:solidFill>
              <a:srgbClr val="1F2128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23" name="Venue Location…"/>
          <p:cNvSpPr txBox="1"/>
          <p:nvPr/>
        </p:nvSpPr>
        <p:spPr>
          <a:xfrm>
            <a:off x="5976100" y="5987674"/>
            <a:ext cx="12431800" cy="381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0458" tIns="100458" rIns="100458" bIns="100458">
            <a:normAutofit fontScale="100000" lnSpcReduction="0"/>
          </a:bodyPr>
          <a:lstStyle/>
          <a:p>
            <a:pPr defTabSz="1155278">
              <a:defRPr sz="5500">
                <a:solidFill>
                  <a:srgbClr val="000000"/>
                </a:solidFill>
              </a:defRPr>
            </a:pPr>
            <a:r>
              <a:t>Venue Location</a:t>
            </a:r>
          </a:p>
          <a:p>
            <a:pPr defTabSz="1155278">
              <a:defRPr sz="2800">
                <a:solidFill>
                  <a:srgbClr val="000000"/>
                </a:solidFill>
              </a:defRPr>
            </a:pPr>
          </a:p>
          <a:p>
            <a:pPr defTabSz="1155278">
              <a:defRPr sz="2800">
                <a:solidFill>
                  <a:srgbClr val="000000"/>
                </a:solidFill>
              </a:defRPr>
            </a:pPr>
          </a:p>
          <a:p>
            <a:pPr defTabSz="1155278">
              <a:defRPr sz="4800">
                <a:solidFill>
                  <a:srgbClr val="000000"/>
                </a:solidFill>
              </a:defRPr>
            </a:pPr>
            <a:r>
              <a:t>Tuesday March 5th, 2024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</p:spPr>
        <p:txBody>
          <a:bodyPr lIns="53578" tIns="53578" rIns="53578" bIns="53578">
            <a:normAutofit fontScale="100000" lnSpcReduction="0"/>
          </a:bodyPr>
          <a:lstStyle>
            <a:lvl1pPr defTabSz="584200"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ny Questions?"/>
          <p:cNvSpPr txBox="1"/>
          <p:nvPr>
            <p:ph type="body" sz="quarter" idx="21"/>
          </p:nvPr>
        </p:nvSpPr>
        <p:spPr>
          <a:xfrm>
            <a:off x="14348045" y="6370723"/>
            <a:ext cx="8167093" cy="96837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i="1" sz="57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Any Questions?</a:t>
            </a:r>
          </a:p>
        </p:txBody>
      </p:sp>
      <p:sp>
        <p:nvSpPr>
          <p:cNvPr id="32" name="Thank you!"/>
          <p:cNvSpPr txBox="1"/>
          <p:nvPr>
            <p:ph type="body" sz="quarter" idx="22"/>
          </p:nvPr>
        </p:nvSpPr>
        <p:spPr>
          <a:xfrm>
            <a:off x="14348045" y="4961439"/>
            <a:ext cx="8167093" cy="12223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7500">
                <a:solidFill>
                  <a:srgbClr val="000000"/>
                </a:solidFill>
              </a:defRPr>
            </a:lvl1pPr>
          </a:lstStyle>
          <a:p>
            <a:pPr/>
            <a:r>
              <a:t>Thank you!</a:t>
            </a:r>
          </a:p>
        </p:txBody>
      </p:sp>
      <p:sp>
        <p:nvSpPr>
          <p:cNvPr id="33" name="Rectangle"/>
          <p:cNvSpPr/>
          <p:nvPr/>
        </p:nvSpPr>
        <p:spPr>
          <a:xfrm>
            <a:off x="-74327" y="-71438"/>
            <a:ext cx="24649926" cy="1089423"/>
          </a:xfrm>
          <a:prstGeom prst="rect">
            <a:avLst/>
          </a:prstGeom>
          <a:solidFill>
            <a:srgbClr val="F7CB46"/>
          </a:solidFill>
          <a:ln w="12700">
            <a:miter lim="400000"/>
          </a:ln>
        </p:spPr>
        <p:txBody>
          <a:bodyPr lIns="53578" tIns="53578" rIns="53578" bIns="53578" anchor="ctr"/>
          <a:lstStyle/>
          <a:p>
            <a:pPr algn="l" defTabSz="584200">
              <a:spcBef>
                <a:spcPts val="3200"/>
              </a:spcBef>
              <a:defRPr sz="3600">
                <a:solidFill>
                  <a:srgbClr val="035642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" name="Rectangle"/>
          <p:cNvSpPr/>
          <p:nvPr/>
        </p:nvSpPr>
        <p:spPr>
          <a:xfrm>
            <a:off x="-170752" y="11863727"/>
            <a:ext cx="25145523" cy="1886161"/>
          </a:xfrm>
          <a:prstGeom prst="rect">
            <a:avLst/>
          </a:prstGeom>
          <a:solidFill>
            <a:srgbClr val="F7CB46"/>
          </a:solidFill>
          <a:ln w="12700">
            <a:miter lim="400000"/>
          </a:ln>
        </p:spPr>
        <p:txBody>
          <a:bodyPr lIns="53578" tIns="53578" rIns="53578" bIns="53578" anchor="ctr"/>
          <a:lstStyle/>
          <a:p>
            <a:pPr algn="l" defTabSz="584200">
              <a:spcBef>
                <a:spcPts val="3200"/>
              </a:spcBef>
              <a:defRPr sz="3600">
                <a:solidFill>
                  <a:srgbClr val="035642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" name="Kevin Moran…"/>
          <p:cNvSpPr txBox="1"/>
          <p:nvPr>
            <p:ph type="body" sz="quarter" idx="23"/>
          </p:nvPr>
        </p:nvSpPr>
        <p:spPr>
          <a:xfrm>
            <a:off x="5353592" y="4196628"/>
            <a:ext cx="6773647" cy="35210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i="1" sz="47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Kevin Moran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t>University of Central Florida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t>    @kevpmo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rPr u="sng">
                <a:hlinkClick r:id="rId2" invalidUrl="" action="" tgtFrame="" tooltip="" history="1" highlightClick="0" endSnd="0"/>
              </a:rPr>
              <a:t>kpmoran@ucf.edu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rPr u="sng">
                <a:hlinkClick r:id="rId3" invalidUrl="" action="" tgtFrame="" tooltip="" history="1" highlightClick="0" endSnd="0"/>
              </a:rPr>
              <a:t>https://www.kpmoran.com</a:t>
            </a:r>
          </a:p>
        </p:txBody>
      </p:sp>
      <p:pic>
        <p:nvPicPr>
          <p:cNvPr id="36" name="Kevin-Prof-Headshot-Circle.png" descr="Kevin-Prof-Headshot-Circl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50493" y="4732409"/>
            <a:ext cx="2605124" cy="2612183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twitter-icon-circle-logo.png" descr="twitter-icon-circle-logo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239534" y="5553400"/>
            <a:ext cx="858331" cy="858331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Circle"/>
          <p:cNvSpPr/>
          <p:nvPr/>
        </p:nvSpPr>
        <p:spPr>
          <a:xfrm>
            <a:off x="2339682" y="4696582"/>
            <a:ext cx="2629645" cy="2629645"/>
          </a:xfrm>
          <a:prstGeom prst="ellipse">
            <a:avLst/>
          </a:prstGeom>
          <a:ln w="101600">
            <a:solidFill>
              <a:srgbClr val="F7CB46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" name="Line"/>
          <p:cNvSpPr/>
          <p:nvPr/>
        </p:nvSpPr>
        <p:spPr>
          <a:xfrm flipH="1" flipV="1">
            <a:off x="-25531" y="1005732"/>
            <a:ext cx="24552335" cy="1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40" name="Line"/>
          <p:cNvSpPr/>
          <p:nvPr/>
        </p:nvSpPr>
        <p:spPr>
          <a:xfrm flipH="1" flipV="1">
            <a:off x="-84167" y="11851532"/>
            <a:ext cx="24552334" cy="1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pic>
        <p:nvPicPr>
          <p:cNvPr id="41" name="TheTab_KG7406.pdf" descr="TheTab_KG7406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2394" y="12124182"/>
            <a:ext cx="1012830" cy="1365245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lide Number"/>
          <p:cNvSpPr txBox="1"/>
          <p:nvPr>
            <p:ph type="sldNum" sz="quarter" idx="2"/>
          </p:nvPr>
        </p:nvSpPr>
        <p:spPr>
          <a:xfrm>
            <a:off x="11941367" y="12767816"/>
            <a:ext cx="501266" cy="513557"/>
          </a:xfrm>
          <a:prstGeom prst="rect">
            <a:avLst/>
          </a:prstGeom>
        </p:spPr>
        <p:txBody>
          <a:bodyPr lIns="53578" tIns="53578" rIns="53578" bIns="53578">
            <a:normAutofit fontScale="100000" lnSpcReduction="0"/>
          </a:bodyPr>
          <a:lstStyle>
            <a:lvl1pPr defTabSz="584200">
              <a:defRPr sz="2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32963" y="-74792"/>
            <a:ext cx="24649926" cy="13865584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Acknowledgements"/>
          <p:cNvSpPr txBox="1"/>
          <p:nvPr/>
        </p:nvSpPr>
        <p:spPr>
          <a:xfrm>
            <a:off x="660962" y="223934"/>
            <a:ext cx="15072681" cy="1133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65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/>
            <a:r>
              <a:t>Acknowledgements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</p:spPr>
        <p:txBody>
          <a:bodyPr lIns="53578" tIns="53578" rIns="53578" bIns="53578">
            <a:normAutofit fontScale="100000" lnSpcReduction="0"/>
          </a:bodyPr>
          <a:lstStyle>
            <a:lvl1pPr defTabSz="584200"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Title"/>
          <p:cNvSpPr txBox="1"/>
          <p:nvPr>
            <p:ph type="body" sz="quarter" idx="21" hasCustomPrompt="1"/>
          </p:nvPr>
        </p:nvSpPr>
        <p:spPr>
          <a:xfrm>
            <a:off x="660962" y="223934"/>
            <a:ext cx="13978337" cy="11334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6500">
                <a:solidFill>
                  <a:srgbClr val="000000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Title"/>
          <p:cNvSpPr txBox="1"/>
          <p:nvPr>
            <p:ph type="body" sz="quarter" idx="21" hasCustomPrompt="1"/>
          </p:nvPr>
        </p:nvSpPr>
        <p:spPr>
          <a:xfrm>
            <a:off x="660962" y="223934"/>
            <a:ext cx="13978337" cy="11334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6500">
                <a:solidFill>
                  <a:srgbClr val="000000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67" name="Bullet Slide…"/>
          <p:cNvSpPr txBox="1"/>
          <p:nvPr>
            <p:ph type="body" idx="22"/>
          </p:nvPr>
        </p:nvSpPr>
        <p:spPr>
          <a:xfrm>
            <a:off x="617016" y="2292350"/>
            <a:ext cx="22169776" cy="9431498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pPr marL="469900" indent="-469900" defTabSz="1733930">
              <a:lnSpc>
                <a:spcPct val="100000"/>
              </a:lnSpc>
              <a:spcBef>
                <a:spcPts val="3200"/>
              </a:spcBef>
              <a:buSzPct val="123000"/>
              <a:defRPr sz="6300">
                <a:solidFill>
                  <a:srgbClr val="43434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Bullet Slide</a:t>
            </a:r>
          </a:p>
          <a:p>
            <a:pPr marL="469900" indent="-469900" defTabSz="1733930">
              <a:lnSpc>
                <a:spcPct val="100000"/>
              </a:lnSpc>
              <a:spcBef>
                <a:spcPts val="3200"/>
              </a:spcBef>
              <a:buSzPct val="123000"/>
              <a:defRPr sz="6300">
                <a:solidFill>
                  <a:srgbClr val="43434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Text goes here, but don’t use many bullets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–Johnny Appleseed"/>
          <p:cNvSpPr txBox="1"/>
          <p:nvPr>
            <p:ph type="body" sz="quarter" idx="21"/>
          </p:nvPr>
        </p:nvSpPr>
        <p:spPr>
          <a:xfrm>
            <a:off x="4833937" y="8001000"/>
            <a:ext cx="14716126" cy="71437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76" name="“Type a quote here.”"/>
          <p:cNvSpPr txBox="1"/>
          <p:nvPr>
            <p:ph type="body" sz="quarter" idx="22"/>
          </p:nvPr>
        </p:nvSpPr>
        <p:spPr>
          <a:xfrm>
            <a:off x="4833937" y="5838229"/>
            <a:ext cx="14716126" cy="9144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52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xfrm>
            <a:off x="11928498" y="13037343"/>
            <a:ext cx="509144" cy="51117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1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15875" y="13192418"/>
            <a:ext cx="24384000" cy="535128"/>
          </a:xfrm>
          <a:prstGeom prst="rect">
            <a:avLst/>
          </a:prstGeom>
          <a:solidFill>
            <a:srgbClr val="F7CC5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" name="TheTab_KG7406.pdf" descr="TheTab_KG7406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370099" y="12364108"/>
            <a:ext cx="1012829" cy="136524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Line"/>
          <p:cNvSpPr/>
          <p:nvPr/>
        </p:nvSpPr>
        <p:spPr>
          <a:xfrm flipV="1">
            <a:off x="7215" y="13186341"/>
            <a:ext cx="23389378" cy="578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5" name="Line"/>
          <p:cNvSpPr/>
          <p:nvPr/>
        </p:nvSpPr>
        <p:spPr>
          <a:xfrm>
            <a:off x="607579" y="1466272"/>
            <a:ext cx="13630906" cy="1"/>
          </a:xfrm>
          <a:prstGeom prst="line">
            <a:avLst/>
          </a:prstGeom>
          <a:ln w="63500">
            <a:solidFill>
              <a:srgbClr val="F8CC46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17498" y="13204394"/>
            <a:ext cx="509144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400">
                <a:solidFill>
                  <a:srgbClr val="000000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" name="Title Text"/>
          <p:cNvSpPr txBox="1"/>
          <p:nvPr>
            <p:ph type="title"/>
          </p:nvPr>
        </p:nvSpPr>
        <p:spPr>
          <a:xfrm>
            <a:off x="3548062" y="357187"/>
            <a:ext cx="17287876" cy="342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" name="Body Level One…"/>
          <p:cNvSpPr txBox="1"/>
          <p:nvPr>
            <p:ph type="body" idx="1"/>
          </p:nvPr>
        </p:nvSpPr>
        <p:spPr>
          <a:xfrm>
            <a:off x="3548062" y="3839765"/>
            <a:ext cx="17287876" cy="8858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0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7244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12451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7658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22865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8072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33279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8486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43693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48900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Lato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pmoran@ucf.edu" TargetMode="External"/><Relationship Id="rId3" Type="http://schemas.openxmlformats.org/officeDocument/2006/relationships/hyperlink" Target="https://www.kpmoran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xfrm>
            <a:off x="205890" y="13204394"/>
            <a:ext cx="332360" cy="51117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8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94671" y="3101319"/>
            <a:ext cx="3799630" cy="3799630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94671" y="8216330"/>
            <a:ext cx="3799630" cy="3799630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Arrow 5"/>
          <p:cNvSpPr/>
          <p:nvPr/>
        </p:nvSpPr>
        <p:spPr>
          <a:xfrm>
            <a:off x="10339509" y="5631562"/>
            <a:ext cx="3704981" cy="37996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13" fill="norm" stroke="1" extrusionOk="0">
                <a:moveTo>
                  <a:pt x="10529" y="0"/>
                </a:moveTo>
                <a:lnTo>
                  <a:pt x="10529" y="2252"/>
                </a:lnTo>
                <a:cubicBezTo>
                  <a:pt x="6127" y="2290"/>
                  <a:pt x="2426" y="5063"/>
                  <a:pt x="1275" y="8842"/>
                </a:cubicBezTo>
                <a:lnTo>
                  <a:pt x="4596" y="10276"/>
                </a:lnTo>
                <a:cubicBezTo>
                  <a:pt x="5122" y="7645"/>
                  <a:pt x="7572" y="5648"/>
                  <a:pt x="10529" y="5607"/>
                </a:cubicBezTo>
                <a:lnTo>
                  <a:pt x="10529" y="7662"/>
                </a:lnTo>
                <a:lnTo>
                  <a:pt x="16091" y="3831"/>
                </a:lnTo>
                <a:lnTo>
                  <a:pt x="10529" y="0"/>
                </a:lnTo>
                <a:close/>
                <a:moveTo>
                  <a:pt x="17685" y="4997"/>
                </a:moveTo>
                <a:lnTo>
                  <a:pt x="14789" y="7046"/>
                </a:lnTo>
                <a:cubicBezTo>
                  <a:pt x="16783" y="8706"/>
                  <a:pt x="17443" y="11456"/>
                  <a:pt x="16235" y="13805"/>
                </a:cubicBezTo>
                <a:lnTo>
                  <a:pt x="14269" y="12888"/>
                </a:lnTo>
                <a:lnTo>
                  <a:pt x="15451" y="19251"/>
                </a:lnTo>
                <a:lnTo>
                  <a:pt x="21600" y="16307"/>
                </a:lnTo>
                <a:lnTo>
                  <a:pt x="19446" y="15303"/>
                </a:lnTo>
                <a:cubicBezTo>
                  <a:pt x="21285" y="11775"/>
                  <a:pt x="20457" y="7668"/>
                  <a:pt x="17685" y="4997"/>
                </a:cubicBezTo>
                <a:close/>
                <a:moveTo>
                  <a:pt x="972" y="10677"/>
                </a:moveTo>
                <a:lnTo>
                  <a:pt x="0" y="17074"/>
                </a:lnTo>
                <a:lnTo>
                  <a:pt x="2120" y="16006"/>
                </a:lnTo>
                <a:cubicBezTo>
                  <a:pt x="4403" y="19887"/>
                  <a:pt x="9288" y="21600"/>
                  <a:pt x="13647" y="20265"/>
                </a:cubicBezTo>
                <a:lnTo>
                  <a:pt x="12998" y="16913"/>
                </a:lnTo>
                <a:cubicBezTo>
                  <a:pt x="10149" y="18031"/>
                  <a:pt x="6810" y="16983"/>
                  <a:pt x="5281" y="14416"/>
                </a:cubicBezTo>
                <a:lnTo>
                  <a:pt x="7215" y="13443"/>
                </a:lnTo>
                <a:lnTo>
                  <a:pt x="972" y="10677"/>
                </a:lnTo>
                <a:close/>
              </a:path>
            </a:pathLst>
          </a:custGeom>
          <a:solidFill>
            <a:srgbClr val="53535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9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593707" y="5486032"/>
            <a:ext cx="4090689" cy="40906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95" name="Bullet Slide…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 marL="469900" indent="-469900" defTabSz="1733930">
              <a:lnSpc>
                <a:spcPct val="100000"/>
              </a:lnSpc>
              <a:spcBef>
                <a:spcPts val="3200"/>
              </a:spcBef>
              <a:buSzPct val="123000"/>
              <a:defRPr sz="6300">
                <a:solidFill>
                  <a:srgbClr val="43434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Bullet Slide</a:t>
            </a:r>
          </a:p>
          <a:p>
            <a:pPr marL="469900" indent="-469900" defTabSz="1733930">
              <a:lnSpc>
                <a:spcPct val="100000"/>
              </a:lnSpc>
              <a:spcBef>
                <a:spcPts val="3200"/>
              </a:spcBef>
              <a:buSzPct val="123000"/>
              <a:defRPr sz="6300">
                <a:solidFill>
                  <a:srgbClr val="43434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Text goes here, but don’t use many bullets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xfrm>
            <a:off x="205890" y="13204394"/>
            <a:ext cx="332360" cy="51117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Any Questions?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Any Questions?</a:t>
            </a:r>
          </a:p>
        </p:txBody>
      </p:sp>
      <p:sp>
        <p:nvSpPr>
          <p:cNvPr id="100" name="Thank you!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you!</a:t>
            </a:r>
          </a:p>
        </p:txBody>
      </p:sp>
      <p:sp>
        <p:nvSpPr>
          <p:cNvPr id="101" name="Kevin Moran…"/>
          <p:cNvSpPr txBox="1"/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i="1" sz="47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Kevin Moran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t>University of Central Florida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t>    @kevpmo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rPr u="sng">
                <a:hlinkClick r:id="rId2" invalidUrl="" action="" tgtFrame="" tooltip="" history="1" highlightClick="0" endSnd="0"/>
              </a:rPr>
              <a:t>kpmoran@ucf.edu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4700">
                <a:solidFill>
                  <a:srgbClr val="000000"/>
                </a:solidFill>
              </a:defRPr>
            </a:pPr>
            <a:r>
              <a:rPr u="sng">
                <a:hlinkClick r:id="rId3" invalidUrl="" action="" tgtFrame="" tooltip="" history="1" highlightClick="0" endSnd="0"/>
              </a:rPr>
              <a:t>https://www.kpmoran.com</a:t>
            </a: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xfrm>
            <a:off x="12036719" y="12767816"/>
            <a:ext cx="310562" cy="51355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